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61" r:id="rId8"/>
    <p:sldId id="267" r:id="rId9"/>
    <p:sldId id="266" r:id="rId10"/>
    <p:sldId id="268" r:id="rId11"/>
    <p:sldId id="259" r:id="rId12"/>
    <p:sldId id="272" r:id="rId13"/>
    <p:sldId id="269" r:id="rId14"/>
    <p:sldId id="274" r:id="rId15"/>
    <p:sldId id="270" r:id="rId16"/>
    <p:sldId id="273" r:id="rId17"/>
    <p:sldId id="271" r:id="rId18"/>
    <p:sldId id="276" r:id="rId19"/>
    <p:sldId id="277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6"/>
    <p:restoredTop sz="74240"/>
  </p:normalViewPr>
  <p:slideViewPr>
    <p:cSldViewPr snapToGrid="0">
      <p:cViewPr varScale="1">
        <p:scale>
          <a:sx n="164" d="100"/>
          <a:sy n="164" d="100"/>
        </p:scale>
        <p:origin x="6960" y="176"/>
      </p:cViewPr>
      <p:guideLst/>
    </p:cSldViewPr>
  </p:slid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20:41:37.1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 24575,'51'0'0,"4"0"0,14 0 0,12 0 0,11 0 0,-6 0 0,-7 0 0,-14 0 0,0 0 0,-1 0 0,-12 0 0,-9 0 0,-15 0 0,-4 0 0,-5 0 0,-3 0 0,-7 0 0,0 0 0,1 0 0,1 0 0,11 0 0,6 0 0,15 0 0,14 0 0,7 0 0,8 0 0,-1 0 0,-9 0 0,-9 0 0,-10 0 0,-11 0 0,-4 0 0,-8 0 0,-7 0 0,-3 0 0,-1 0 0,-1 0 0,4 0 0,1 0 0,7 0 0,3 0 0,3 0 0,3 0 0,1 0 0,3 0 0,1 0 0,1 0 0,0 0 0,0 0 0,-3 0 0,-6 0 0,-7 0 0,-6 0 0,-4 0 0,-1 0 0,3 0 0,-1 0 0,2 0 0,-2 0 0,7 0 0,3 0 0,10 0 0,7 0 0,9 0 0,9 0 0,6 0 0,-2 0 0,-3 0 0,-5 0 0,-12 0 0,-7 0 0,-11 0 0,-7 0 0,-4 0 0,-3 0 0,4 0 0,-1 0 0,10 0 0,2 0 0,13 0 0,7 0 0,3 0 0,6 0 0,-3 0 0,-2 0 0,7 0 0,2 0 0,6 0 0,1 0 0,-2 0 0,-11 0 0,-6 0 0,-12 0 0,-9 0 0,-4 0 0,-6 0 0,-2 0 0,-1 0 0,4 0 0,10 0 0,10 0 0,11 0 0,8 0 0,1 0 0,1 0 0,-8 0 0,-8 0 0,-9 0 0,-11 0 0,-4 0 0,-7 0 0,4 0 0,1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8:55.1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22324,'4'4'0,"2"-4"1092,-5 7-1092,2-3 379,0 0-379,-2 2 192,2-2-192,0 3 588,-2 0-588,2 0 0,0 0 0,-2 0 0,2 0 0,-3 1 0,3-1 0,-2 0 0,2 0 0,0 0 0,-2 0 0,2 0 0,-3 0 0,3-3 0,-2 3 0,6-7 0,-7 7 0,4-7 0,-4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8:56.8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1 152 24575,'0'-10'0,"0"2"0,0-6 0,0 6 0,0-2 0,0 3 0,0-1 0,0 1 0,3 0 0,-2 0 0,5 0 0,-5-1 0,5 1 0,-5 0 0,5 3 0,-2-3 0,3 7 0,0-4 0,1 1 0,-1 2 0,0-5 0,0 5 0,0-2 0,0 3 0,0 0 0,0 0 0,0 0 0,0 0 0,1 0 0,-1 0 0,0 0 0,-3-3 0,2 2 0,-2-2 0,3 3 0,0 0 0,-3 3 0,2-2 0,-2 2 0,4 0 0,-1-2 0,0 5 0,0-5 0,-3 5 0,2-5 0,-2 5 0,0-2 0,6 3 0,-6-3 0,7-1 0,-1 1 0,-2 0 0,2 3 0,-3 0 0,3 0 0,-2 3 0,3-2 0,-4 2 0,0-2 0,0-1 0,-3 0 0,2-3 0,-5 2 0,2-2 0,0 3 0,-2-3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9:03.0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102 1 24575,'0'7'0,"-3"0"0,2 0 0,-6 0 0,7 0 0,-7 1 0,3-1 0,-3 0 0,0 3 0,-1-2 0,1 2 0,3-3 0,-2 1 0,2-1 0,0 0 0,-3-3 0,6 2 0,-5-2 0,5 3 0,-5 0 0,2 0 0,0 0 0,1 0 0,3-3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9:04.4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36 24575,'-4'-3'0,"-2"2"0,2-5 0,-4 5 0,1-5 0,0 5 0,-4-6 0,3 7 0,-5-7 0,5 6 0,-3-2 0,7 3 0,1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17:41:58.1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6601 74 24575,'-22'-2'0,"-1"0"0,4 2 0,-10 0 0,-2 0 0,-4 0 0,5 0 0,-5 0 0,-8 0 0,-1-4 0,-5 3 0,-2-5 0,-3-1 0,-16 0 0,-2 0 0,0-1 0,1 2 0,-16 1 0,37 5 0,0 0 0,13 0 0,3-2 0,11 1 0,-2-1 0,11 0 0,-11 2 0,15-2 0,-9 2 0,7 0 0,-1 0 0,-7 0 0,-1 0 0,-9 0 0,-13 0 0,4 0 0,-17 0 0,18-4 0,-10 4 0,17-4 0,-35 4 0,23 0 0,-19 0 0,32 0 0,-17 4 0,25-4 0,-25 4 0,32-4 0,-7 0 0,10 0 0,0 0 0,0 0 0,0 0 0,3-2 0,-3 1 0,0 0 0,-13 1 0,0 0 0,-19 0 0,19 0 0,-4 0 0,8 0 0,3-3 0,-22 3 0,-11-3 0,13 3 0,-14 0 0,38 0 0,-12 0 0,9 0 0,-2 0 0,3 0 0,-6 0 0,-1 0 0,-7 3 0,6-3 0,1 2 0,11-2 0,0 0 0,0 0 0,-8 0 0,3 0 0,-18 0 0,10 0 0,-16 0 0,10 0 0,-42 0 0,41 0 0,-64 4 0,64-3 0,-34 3 0,35-1 0,-4-2 0,-1 2 0,-1 0 0,5-3 0,-2 2 0,16-2 0,-16 0 0,-2 0 0,-28 0 0,16 0 0,-6 0 0,19 4 0,-15-3 0,9 6 0,-20-3 0,34 0 0,-13 0 0,22-4 0,-23 3 0,15-2 0,-10 4 0,8-4 0,10 1 0,-3-2 0,5 0 0,0 0 0,0 0 0,-5-3 0,-9 2 0,-7-2 0,-18 3 0,-3 0 0,-13 0 0,13 0 0,-17 0 0,22 0 0,2 0 0,0 0 0,-1 0 0,4 0 0,-6 0 0,25 0 0,-14 0 0,20 0 0,-30 0 0,18 0 0,-17 0 0,9 0 0,8 0 0,6 0 0,-2 2 0,8 1 0,0 0 0,7-1 0,-13 1 0,4-3 0,-5 2 0,8-2 0,6 2 0,4-1 0,0 0 0,0-1 0,3 2 0,-6-1 0,6 1 0,-12-2 0,-24 0 0,9 0 0,-25 0 0,36 0 0,-8 0 0,10 0 0,2 2 0,-12-2 0,-23 7 0,0-2 0,-14-1 0,36 1 0,10-5 0,15 0 0,1 0 0,1 0 0,-7 0 0,7-2 0,-8 1 0,6-1 0,-14-1 0,5 2 0,-20-2 0,7 3 0,-19 0 0,11 0 0,4-2 0,16 1 0,8-1 0,3 2 0,-11-3 0,5 3 0,-28-2 0,15 2 0,-15 0 0,22 0 0,-1 0 0,12 0 0,-5 0 0,6 1 0,-10 0 0,5 1 0,-12 1 0,11-2 0,-2 4 0,10-5 0,0 4 0,1-2 0,-1 2 0,2-2 0,-6 6 0,2 0 0,-17 14 0,14-10 0,-8 7 0,15-15 0,1 2 0,2 0 0,-1-1 0,1 2 0,-2 0 0,0 1 0,-1 0 0,2-1 0,-2 4 0,3-4 0,-3 6 0,3-6 0,0 1 0,1-2 0,0 0 0,0 1 0,0 7 0,0-6 0,0 8 0,0-5 0,1 5 0,0 1 0,3 9 0,-4-2 0,3-4 0,-3 1 0,0-13 0,0 3 0,0-3 0,0 4 0,0-1 0,2 0 0,0-1 0,0-3 0,0 1 0,0-2 0,-2-2 0,4 2 0,-4 0 0,4 1 0,-2 8 0,2-5 0,0 5 0,0-7 0,1 0 0,-1 1 0,2-1 0,-4-2 0,4-2 0,-6 0 0,4 2 0,0 1 0,2 6 0,3-3 0,-1 1 0,3-1 0,-2-4 0,3 3 0,-4-3 0,-2 1 0,-1-1 0,0-2 0,1 5 0,12 2 0,20 15 0,-5-9 0,12 9 0,-22-14 0,-6-4 0,-6 0 0,-3-5 0,-1 3 0,3-4 0,-1 3 0,29 2 0,-10 0 0,39 4 0,-33-4 0,5-2 0,-23 0 0,-8-3 0,-2 0 0,19 4 0,-4-2 0,53 0 0,-11 4 0,15-7 0,-11 3 0,-35-4 0,14 0 0,-21 0 0,16 0 0,-19 0 0,11 0 0,12 0 0,-4 0 0,21 0 0,-13 0 0,-4 0 0,4 0 0,8 0 0,-23 0 0,13 0 0,-24 0 0,7 0 0,-1 0 0,6 0 0,14 0 0,3-4 0,4 3 0,-19-3 0,-3 4 0,-17 0 0,11 0 0,-16 0 0,15 0 0,-19-2 0,19 2 0,5-6 0,32 1 0,-3-5 0,15 6 0,-41-1 0,-1 5 0,-21 0 0,2 0 0,7 0 0,51 0 0,-26 0 0,6 0 0,-1 0 0,-17 0 0,48-3 0,-52 2 0,30-3 0,-37 4 0,-5 0 0,-4 0 0,3 0 0,12-4 0,20 3 0,8-3 0,-5 4 0,-6 0 0,-11 0 0,1 0 0,1 0 0,4 0 0,6 0 0,4 0 0,-1 0 0,-10 0 0,-14 0 0,-9 0 0,-4 0 0,-7 0 0,17 0 0,-2 0 0,51 4 0,-28-3 0,23 4 0,-39-5 0,-1 0 0,-14 0 0,6 0 0,-7 0 0,9 0 0,7 0 0,39 0 0,-18 0 0,24-4 0,-31 3 0,-12-3 0,-3 4 0,-9 0 0,-2 0 0,2 0 0,3 0 0,14 0 0,-4 0 0,11 0 0,-23 0 0,7 0 0,-7 0 0,16 0 0,-15 2 0,4 0 0,-17 0 0,4 4 0,-3-5 0,7 4 0,-4-4 0,1 2 0,8-2 0,-7 1 0,8-2 0,3 0 0,-1 0 0,3 0 0,-5 2 0,-7-2 0,1 3 0,13-3 0,-4 0 0,17 0 0,-11 0 0,11 0 0,-22 0 0,8-2 0,-21 1 0,9 0 0,-7 1 0,3 0 0,5 0 0,3 0 0,3 0 0,-1 0 0,-11 0 0,-2 0 0,-5 0 0,4 0 0,-2 0 0,15 0 0,11 0 0,-5 0 0,13 0 0,-26 0 0,7-3 0,-8 3 0,-1-3 0,0 3 0,-4-2 0,7 2 0,-5-2 0,9 2 0,-12 0 0,3 0 0,-4 0 0,0 0 0,6 0 0,13 6 0,0-5 0,24 5 0,-5-2 0,13-3 0,-18 3 0,-5-4 0,-18 0 0,0 0 0,0 0 0,24 0 0,0 0 0,18 4 0,-15-3 0,-14 3 0,-7-4 0,-8 0 0,-4 0 0,0 0 0,-6 0 0,9 0 0,-5 0 0,12 0 0,-12 0 0,7 0 0,-9 0 0,1 0 0,4 0 0,-4 0 0,3 0 0,4 0 0,-7 0 0,5 0 0,-7 0 0,-1 0 0,0-2 0,5 1 0,1-5 0,6 2 0,-3-3 0,-2 2 0,-4 1 0,-2 2 0,-2-2 0,-1 2 0,-1 0 0,3-6 0,6 2 0,3-8 0,0 1 0,-1 0 0,-6 3 0,-1 2 0,-2 3 0,4-4 0,-2 4 0,3-5 0,-2 5 0,-1-2 0,2 2 0,0-3 0,-1 2 0,2-3 0,-2 1 0,1 2 0,-1-2 0,1 1 0,0 3 0,1-2 0,-2 2 0,2-1 0,-1-1 0,3 0 0,-4 2 0,0 0 0,-3 0 0,2 2 0,-2-4 0,3-1 0,0 1 0,0 0 0,6-1 0,-3 2 0,0-4 0,-1 3 0,-3-1 0,1 1 0,-4 0 0,1 0 0,0-1 0,1-1 0,4 0 0,-3 1 0,6-4 0,-6 4 0,4-3 0,-6 1 0,3 3 0,-6 0 0,2-4 0,-2 3 0,2-5 0,-2 3 0,2 1 0,0 0 0,-2-2 0,2 1 0,-2-1 0,0 1 0,0 3 0,0-2 0,0-2 0,-2-3 0,1-3 0,-1 5 0,0 0 0,0 6 0,-1-3 0,0 4 0,0-8 0,-1 7 0,2-5 0,-2 6 0,0-4 0,-1 1 0,-2-5 0,2 5 0,-1-1 0,2 4 0,0 0 0,0 2 0,-1-2 0,1 2 0,-5-3 0,2 1 0,-12-3 0,9 0 0,-9 0 0,6 1 0,2 1 0,0 1 0,5 1 0,-1 0 0,0 0 0,0-1 0,-1 0 0,-1 0 0,-1-2 0,3 3 0,0-2 0,2 2 0,3-1 0,-2 0 0,0 0 0,0 2 0,-6-4 0,5 3 0,-3-1 0,4 2 0,2 0 0,-2 2 0,0-4 0,-1 2 0,-3-2 0,4 2 0,-2-2 0,2 3 0,-4-2 0,3 2 0,-5-1 0,5 2 0,1-1 0,0 0 0,2-1 0,-4 0 0,-2 0 0,1 0 0,-1-2 0,4 4 0,-5-5 0,-2 0 0,-1 2 0,0-4 0,6 7 0,-2-4 0,1 2 0,1-1 0,-2 0 0,1-2 0,-1 3 0,2-4 0,0 6 0,2-4 0,-1 4 0,-1-2 0,2 0 0,-6 1 0,5 0 0,-1 1 0,4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17:42:18.64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6279 0 24575,'5'14'0,"-3"0"0,7 8 0,-8-5 0,6 11 0,-7-11 0,0 17 0,0 3 0,0-5 0,0 26 0,0-6 0,0 14 0,-4 9 0,3-29 0,-8 6 0,3-27 0,-2-3 0,-2-8 0,-14 21 0,9-14 0,-11 13 0,14-21 0,-1-4 0,-9 0 0,-20 3 0,-10-3 0,-14-1 0,15-4 0,9-4 0,6-3 0,11 2 0,-21-7 0,-41 2 0,6 1-210,26 2 0,0 1 210,-25 2 0,20-3 0,-2 1 0,6 1 0,-2 1 0,-24-5 0,1 0 0,25 4 0,3 1 0,0-2 0,3-1 0,-26-1 0,12 3 0,-5-4 0,-2 5 0,5 0 0,9 0 0,9 0 0,-20 0 0,12 0 0,6 0 0,-1 0 0,-29 0 0,-6 5 0,10-4 0,1 3 0,3-4 0,6 0 0,-25 0 0,22 5 0,-27-4-158,6 4 158,4-5 0,9 0 0,23 0 0,2 0 0,-20 0 0,18 0 0,0 0 0,-18 0 0,7-3 0,-2 0 0,-23 2 0,13-2 0,2 1 0,-8 2 0,-6 0 0,20 0 0,-26 0 0,17 0 0,20 0 0,2 0 0,-11 0 0,-20 0 0,33 4 0,-14 0 0,39 1 0,-5 1 0,22-5 578,-17 3-578,10-3 0,-5 1 0,10-2 0,-3 4 0,0-4 0,-12 6 0,15-5 0,-21 1 0,22 0 0,-21-2 0,26 2 0,-20 0 0,10-1 0,-19 5 0,16-5 0,-37 14 0,25-8 0,-17 7 0,23-9 0,10 1 0,2-5 0,-2 5 0,-10-2 0,11 1 0,-17 2 0,9 1 0,0-1 0,-11 2 0,20-4 0,-16 2 0,11-1 0,-22 4 0,15-3 0,-8 1 0,25-3 0,0-3 0,6 0 0,1 0 0,0 0 0,-1 4 0,-3 0 0,-1 3 0,-7 5 0,6-6 0,-6 4 0,9-6 0,-2-2 0,3 2 0,-1 0 0,2-1 0,0 1 0,0-2 0,0 0 0,-1 0 0,1 0 0,0 0 0,0-2 0,-2 4 0,0-3 0,-3 3 0,-2-2 0,0 4 0,-1-1 0,1 3 0,-3 5 0,-3-1 0,1 0 0,3-2 0,5-7 0,3 1 0,-3 0 0,2 2 0,-2-1 0,3 0 0,1-1 0,2-1 0,0 3 0,0 1 0,-2 0 0,4 1 0,-4-4 0,3-2 0,-2 2 0,2-1 0,-2 1 0,0 3 0,1-3 0,-2 7 0,4-8 0,-4 6 0,1-1 0,-1 1 0,-2 10 0,1-10 0,-1 10 0,2-9 0,-2 4 0,1-1 0,2 1 0,-1 3 0,1-2 0,-3 15 0,1-16 0,2 12 0,-2-16 0,2 17 0,-4 2 0,-4 20 0,2-13 0,2 11 0,2-28 0,2 13 0,0-20 0,1 15 0,2-6 0,0 6 0,0 7 0,0-8 0,0 1 0,0-3 0,0-9 0,2 3 0,-2-11 0,2-3 0,-2 0 0,2-1 0,-2 3 0,2 7 0,-2-1 0,0 8 0,0-6 0,0-1 0,0-2 0,0-2 0,0-4 0,0 0 0,0 4 0,2-2 0,-2 6 0,2-2 0,-2-1 0,0 3 0,0-4 0,2-1 0,-2 0 0,4-4 0,-3 6 0,0-3 0,-1 1 0,0 1 0,0-1 0,0 6 0,0 0 0,0 6 0,0-1 0,0-2 0,2-5 0,-1-8 0,0-2 0,1 2 0,-1-2 0,1 4 0,-1-2 0,0 1 0,1-1 0,-2-2 0,0 2 0,0-2 0,1 4 0,0-4 0,1 4 0,-2-3 0,0 1 0,0-2 0,0 0 0,0 0 0,0 0 0,0 2 0,0-2 0,0 2 0,0-2 0,-2 1 0,1-1 0,-2 0 0,2 0 0,-1 0 0,1 0 0,0 0 0,-1 0 0,2 0 0,0 0 0,0 0 0,0 0 0,0 0 0,-2 1 0,2 1 0,-2-2 0,2 4 0,0-4 0,0 4 0,0-1 0,0-1 0,-2-6 0,-4-2 0,1-5 0,-3-1 0,2 4 0,0-2 0,-1 0 0,0 1 0,0-1 0,-1 4 0,0-2 0,-4-1 0,5 2 0,-8-2 0,10 3 0,-5 2 0,4-4 0,0 2 0,-1 0 0,1-2 0,4 2 0,-2-1 0,2 0 0,-4 0 0,2-1 0,-2 2 0,1-2 0,1 2 0,0-4 0,0 1 0,0 1 0,1 0 0,0 2 0,1-4 0,-3 0 0,1-1 0,2 1 0,-2 2 0,4 0 0,-2-2 0,2 1 0,0-1 0,0 2 0,0-2 0,-2 0 0,2-1 0,-2 1 0,2 2 0,0 0 0,-2 2 0,9 7 0,-5 0 0,5 6 0,-1-4 0,-4 0 0,4 1 0,0-2 0,1 2 0,-1-2 0,2 1 0,-2 1 0,-1-4 0,2 2 0,-6-2 0,6 0 0,-4 0 0,3 2 0,-2-1 0,2 1 0,0 0 0,3-2 0,-1 2 0,7 0 0,-7-1 0,7 0 0,-9 0 0,1-4 0,-1 3 0,-4-2 0,1 0 0,0 2 0,1-2 0,0 2 0,0-2 0,0 2 0,0-2 0,0 2 0,-1-2 0,0 1 0,-1 2 0,2-2 0,1 3 0,-1-4 0,0 2 0,0-4 0,0 4 0,0-4 0,0 2 0,0-2 0,0 0 0,0 0 0,0 0 0,0 0 0,1 0 0,-1-2 0,2-2 0,7-5 0,-3 0 0,5 2 0,-7 2 0,1 1 0,-3-1 0,2-5 0,-4 5 0,4-4 0,-2 4 0,10-6 0,-8 8 0,8-7 0,-11 7 0,3-3 0,-2 3 0,-2-2 0,4 2 0,-1-5 0,1 4 0,3-3 0,2 0 0,1 0 0,-2-1 0,-4 2 0,0 2 0,-4 2 0,4-2 0,-1 0 0,-1 1 0,0-4 0,-2 6 0,-2-4 0,0 2 0,0-1 0,0 0 0,2 0 0,0 1 0,-1 0 0,0 0 0,-1-1 0,3 0 0,-3 0 0,1 0 0,0 0 0,1 0 0,-2-1 0,2 1 0,-4 0 0,2 2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9T17:42:23.9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7011 306 24575,'8'-11'0,"4"1"0,-5 6 0,14-2 0,-7 1 0,4-1 0,-6 3 0,-4 0 0,3 2 0,15-1 0,5 2 0,13 0 0,4 0 0,-3 0 0,-2 0 0,-12 2 0,-14-1 0,-6 0 0,-5 1 0,3 1 0,10-1 0,41 8 0,-15-4 0,47 12 0,-56-10 0,16 5 0,-35-9 0,3 2 0,-8-3 0,-4 3 0,0-2 0,5 7 0,5 8 0,3 7 0,-8 0 0,-3 2 0,-5-10 0,2 3 0,1-5 0,0-2 0,-1-2 0,6 5 0,-7-4 0,2 2 0,-8-1 0,2-7 0,-2 14 0,0 6 0,0-2 0,-3 10 0,2-18 0,-9 12 0,6-15 0,-15 12 0,10-15 0,-10 6 0,4-3 0,-14 5 0,-1 5 0,-31 9 0,17-5 0,-6-2 0,14-2 0,-1-2 0,9-3 0,-20-1 0,29-12 0,-16 0 0,-7-1 0,2 4 0,-9-4 0,14 2 0,6-6 0,5 4 0,3-4 0,5 1 0,0 1 0,0-3 0,4 2 0,-3-2 0,2 0 0,-2 0 0,2 0 0,-15 0 0,6 0 0,-12 3 0,6-3 0,-5 3 0,-29-3 0,5 0 0,-2 0 0,-25 0 0,22-2 0,1-1 0,-22-3 0,7-4 0,-7 4 0,22 1 0,23 2 0,-23 2 0,27-2 0,-20 3 0,17 0 0,-13 0 0,11 0 0,-34 0 0,18 0 0,-10 0 0,17 0 0,0 4 0,7-4 0,-14 4 0,18 0 0,-24-4 0,26 7 0,-20-6 0,32 4 0,-12-4 0,4 1 0,-13-2 0,7 0 0,-29 4 0,22-3 0,-30 3 0,18-4 0,4 0 0,3 3 0,7-2 0,12 5 0,-6-5 0,7 2 0,-6-3 0,4 0 0,-17 0 0,10 0 0,-36 0 0,25 0 0,-13 0 0,26 0 0,7 4 0,6-4 0,-3 4 0,13-6 0,-12 1 0,11-1 0,-20 2 0,-3 0 0,-26 0 0,9 0 0,-39 5 0,48-4 0,-27 3 0,47-4 0,-27 0 0,6 0 0,-43 0 0,26 0 0,-30 0 0,39 5 0,-9-4 0,8 3 0,3-4 0,2 4 0,-25 4 0,7 3 0,-10-2 0,9-4 0,5-3 0,0-1 0,-32 1 0,32-2 0,-17 0 0,32 0 0,5 0 0,1 0 0,1 3 0,22 0 0,-4 0 0,17-1 0,-17-2 0,-4 0 0,-22-4 0,-1 3 0,-17-3 0,-4 4 0,-25 0 0,16 0 0,-8 0 0,31-4 0,6 4 0,-1-1 0,-2-3 0,-35 4 0,65 0 0,8-2 0,8 2 0,0-4 0,-25 3 0,-41-1 0,3 2 0,-18-4 0,23 3 0,15-3 0,-10 4 0,-2-4 0,18 0 0,-8-4 0,11-1 0,-27 4 0,21 1 0,-18 1 0,41 2 0,1-2 0,10 0 0,-13-1 0,8-2 0,-8 2 0,13-1 0,3 2 0,-10-3 0,-9-6 0,6 4 0,0-3 0,15 6 0,-8-4 0,0 2 0,-13-4 0,11 5 0,4 2 0,10 2 0,2 1 0,0-4 0,-2-1 0,0-2 0,-3-1 0,1 1 0,-1-4 0,-1 0 0,0-4 0,0-6 0,0 5 0,3-5 0,-1 6 0,4 4 0,-1-2 0,2 5 0,-1-1 0,0 2 0,2-3 0,0 3 0,2-6 0,0 2 0,2-4 0,-1 0 0,5-3 0,-2 2 0,2 1 0,1 4 0,0 1 0,5 1 0,11-13 0,-5 10 0,17-17 0,-17 17 0,8-7 0,-4 7 0,14-9 0,8-1 0,39-14 0,-42 17 0,17 0 0,-51 16 0,1 0 0,-5 1 0,8-7 0,9-6 0,7-2 0,11 2 0,-6 1 0,-3 7 0,-8-3 0,-10 6 0,-2-1 0,1 1 0,8-4 0,6 2 0,18-7 0,-16 7 0,15-4 0,-6 4 0,4-1 0,3-1 0,19 1 0,-26 3 0,32 2 0,-17-2 0,15 4 0,-13-3 0,10 4 0,-12-5 0,21 4 0,-5-8 0,1 4 0,2 0 0,17-2 0,-15 1 0,-2 2 0,2 4 0,-8 0 0,-26 0 0,2 0 0,-2 0 0,14 0 0,-7-3 0,47 2 0,-32-2 0,16 2 0,1 2 0,-6-1 0,0 0 0,-4 0 0,-21 0 0,21 0 0,-46 0 0,26-3 0,-9-3 0,24-2 0,-24 3 0,-9 0 0,-16 4 0,-6-3 0,2 4 0,15-5 0,5 4 0,27-2 0,3-2 0,-8 2 0,2 1 0,26-4 0,18-2 0,-57 7 0,-10-3 0,-23 2 0,15 2 0,13-2 0,47-2 0,-4-2-281,-20 3 0,1 1 281,23-8 0,-29 10 0,-3-1 0,0-6 0,4 7 0,-40-2 0,2-1 0,3 3 0,12-6 0,7 1 562,1 1-562,3 0 0,15 4 0,-2 0 0,-2 0 0,3 0 0,16 0 0,-18-2 0,2 0-546,35 0 546,-9-2 0,-11 4 0,2 0 0,-42 0 0,20 0 0,-33 0 0,2 0 0,9 0 546,3 0-546,18 0 0,4 0 0,6 0 0,37 0-359,-34 0 1,0 0 358,32 0 0,-51 0 0,-2 0 0,-30 0 0,-2 0 0,8 0 0,6 0 717,37 0-717,1 0 0,11 0 0,-5 0 0,-23 0 0,-7 0 0,-15 0 0,-12 0 0,-4 0 0,9 0 0,5 0 0,16 0 0,13 4 0,9-3 0,12 8 0,0-3 0,-6-1 0,-14 3 0,-18-7 0,-18 4 0,-6-3 0,-4 0 0,8 2 0,-3-1 0,2 0 0,-2 0 0,-3-2 0,2 2 0,-2-2 0,0 1 0,0-2 0,0 0 0,1 0 0,-1 0 0,0 0 0,0 0 0,0 1 0,1 0 0,-1 3 0,-2-4 0,0 2 0,0 0 0,2-2 0,-2 4 0,2-2 0,4 3 0,0-3 0,6 5 0,-6-6 0,0 6 0,-6-7 0,0 4 0,0-4 0,2 4 0,-2-2 0,2 0 0,-4 2 0,2-4 0,-3 4 0,2-4 0,-1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20:41:39.576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24575,'40'0'0,"-4"0"0,5 0 0,2 0 0,2 0 0,10 0 0,8 0 0,2 0 0,6 0 0,8 0 0,3 0 0,3 0 0,1 0 0,-8 0 0,0 0 0,-6 0 0,-16 0 0,-10 0 0,-6 0 0,-3 0 0,5 0 0,4 0 0,4 0 0,4 0 0,-1 0 0,0 0 0,0 0 0,-3 0 0,-6 0 0,-9 0 0,-10 0 0,-5 0 0,-5 0 0,0 0 0,1 0 0,4 0 0,6 0 0,7 0 0,5 0 0,1 0 0,0 0 0,-3 0 0,-5 0 0,-5 0 0,-8 0 0,-6 0 0,-1 0 0,3 0 0,5 0 0,7 0 0,7 0 0,5 0 0,5 0 0,5 0 0,-2 0 0,-6 0 0,-6 0 0,-11 0 0,-5 0 0,-3 0 0,-4 0 0,-1 0 0,-1 0 0,0 0 0,2 0 0,6 0 0,7 0 0,10 0 0,4 0 0,-1 0 0,0 0 0,-4 0 0,-1 0 0,-3 0 0,-5 0 0,-5 0 0,-3 0 0,-3 0 0,-2 0 0,-3 0 0,1 0 0,4 0 0,11 0 0,7 0 0,9 0 0,3 0 0,-6 0 0,-4 0 0,-8 0 0,-5 0 0,-5 0 0,-4 0 0,-3 0 0,3 0 0,0 0 0,8 0 0,4 0 0,8 0 0,3 0 0,-2 0 0,-4 0 0,1 0 0,1 0 0,0 0 0,0 0 0,-8 0 0,-5 0 0,-5 0 0,-2 0 0,-2 0 0,3 0 0,-1 0 0,10 0 0,6 0 0,11 0 0,8 0 0,3 0 0,1 0 0,-8 0 0,-5 0 0,-11 0 0,-6 0 0,-6 0 0,-6 0 0,2 0 0,-2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20:41:50.58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24575,'67'0'0,"4"0"0,6 0 0,13 0 0,-6 0 0,4 0-561,4 0 561,-10 0 0,0 0 0,-12 0 139,-15 0-139,-12 0 0,-15 0 0,-10 0 0,-7 0 0,-4 0 422,4 3-422,-3 0 0,3 2 0,-3-3 0,3 2 0,0-1 0,3 0 0,1-1 0,6-2 0,2 0 0,-1 0 0,0 0 0,0 0 0,3 0 0,3 0 0,2 0 0,2 0 0,2 0 0,-2 0 0,-1 0 0,-2 0 0,-2 0 0,0 2 0,0 1 0,-2-1 0,-3 1 0,-1-3 0,-3 0 0,1 0 0,-2 0 0,3 0 0,-2 0 0,-3 0 0,-4 0 0,-2 0 0,0 0 0,1 0 0,-1 0 0,1 0 0,6 0 0,2 0 0,6 0 0,-1 0 0,0 0 0,1 0 0,-1 0 0,-3 0 0,-3 0 0,3 0 0,1 0 0,5 0 0,4 0 0,1 0 0,3 0 0,4 0 0,2 0 0,0 0 0,-5 0 0,-5 0 0,-5 0 0,-3 0 0,1 0 0,-2 0 0,2 0 0,-2 0 0,-1 0 0,1 0 0,-1 0 0,1 0 0,-4 0 0,-2 0 0,-5 0 0,-1 0 0,1 0 0,-1 0 0,1 0 0,0 0 0,6 0 0,5 0 0,5 0 0,8 0 0,2 0 0,2 0 0,-4 0 0,-4 0 0,-4 0 0,1 0 0,1 0 0,-2 0 0,-3 0 0,-2 0 0,-2 0 0,1 0 0,1 0 0,4 0 0,8 0 0,2 0 0,3 0 0,-1 0 0,-2 0 0,-1 0 0,4 0 0,-5 0 0,-4 0 0,-7 0 0,-9 0 0,-1 0 0,-3 0 0,-1 0 0,3 0 0,1 0 0,9 0 0,7 0 0,11 0 0,7 0 0,6 0 0,1 0 0,-3 0 0,-8 0 0,-11 0 0,-10 0 0,-8 0 0,-3 0 0,-3 0 0,4 0 0,4 0 0,9 0 0,7 0 0,12 0 0,0 0 0,10 0 0,-2 0 0,-1 0 0,0 0 0,-9 0 0,-1 0 0,-2 0 0,-1 0 0,-2 0 0,0 0 0,0 0 0,-3 0 0,4 0 0,7 0 0,8 0 0,9 0 0,2 0 0,-2 0 0,-7 0 0,-13 0 0,-10 0 0,-10 0 0,-5 0 0,-3 0 0,-4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20:41:53.015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0 0 24575,'62'0'0,"2"0"0,-2 0 0,6 0 0,6 0 0,-7 0 0,0 0 0,-12 0 0,-3 0 0,7 0 0,-5 0 0,1 0 0,-14 0 0,-6 0 0,-11 0 0,-4 0 0,1 0 0,5 0 0,10 0 0,16 0 0,4 0 0,-1 0 0,3 0 0,3 0 0,-2 0 0,-3 0 0,-11 0 0,-11 0 0,-7 0 0,-8 0 0,-7 0 0,-4 0 0,0 0 0,4 0 0,4 0 0,8 0 0,7 0 0,6 0 0,4 0 0,5 0 0,-1 0 0,3 0 0,-4 0 0,1 0 0,1 0 0,-6 0 0,1 0 0,0 0 0,1 0 0,6 0 0,2 0 0,-1 0 0,0 0 0,-2 0 0,-4 0 0,-4 0 0,-8 0 0,-4 0 0,-5 0 0,-2 0 0,3 0 0,3 0 0,4 0 0,4 0 0,4 0 0,2 0 0,3 0 0,0 0 0,-3 0 0,-4 0 0,-9 0 0,-7 0 0,-5 0 0,-1 0 0,-2 0 0,-3 0 0,0 0 0,5 4 0,3-1 0,18 3 0,10-2 0,13 0 0,8 0 0,6 1 0,0-1 0,1-3 0,-5 0 0,-13-1 0,-10 0 0,-17 0 0,-9 0 0,-7 0 0,-3 2 0,-1 0 0,1 0 0,7 0 0,12-2 0,11 0 0,10 0 0,3 0 0,2 0 0,-4 2 0,-7 1 0,-10 0 0,-11 0 0,-7-3 0,-4 0 0,-3 0 0,2 0 0,-3 0 0,3 0 0,0 0 0,3 0 0,7 0 0,2 0 0,-3 0 0,-3 0 0,-5 0 0,-5 0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20:41:55.1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11 24575,'54'0'0,"-7"0"0,-4 0 0,-2 0 0,1 0 0,-7 0 0,1 0 0,-6 0 0,6 0 0,-2 0 0,-5 0 0,1 0 0,-1 0 0,2 0 0,2 0 0,5 0 0,5 0 0,0 0 0,-2 0 0,-5 0 0,-5 0 0,0 0 0,-3 0 0,-5 0 0,-4 0 0,-5 0 0,-2 0 0,-3 0 0,-1 0 0,6 0 0,6 0 0,7 0 0,12 0 0,9 3 0,13 0 0,6 1 0,-3 1 0,-7-1 0,-9 2 0,-10 0 0,-11-2 0,-8-1 0,-7-3 0,-3 0 0,-1 1 0,6 1 0,6 1 0,14-1 0,7 1 0,5 0 0,4 0 0,-5 3 0,0-3 0,-8 1 0,-8-2 0,-7-1 0,-7-1 0,-5 0 0,-3 0 0,1 0 0,10 0 0,10 0 0,17 2 0,17 2 0,7 0 0,10-1 0,2-3 0,-7 0 0,-5 0 0,-19 0 0,-14 0 0,-11 0 0,-10 0 0,-3 0 0,-2 0 0,0 0 0,1 0 0,10 0 0,8 0 0,15 0 0,5 0 0,6 0 0,4 0 0,-4 0 0,0-2 0,-8 0 0,-8-1 0,-10-2 0,-8 3 0,-8-1 0,-4 1 0,-1 2 0,5 0 0,6 0 0,10-2 0,12-4 0,16-4 0,4-1 0,1 1 0,-5 0 0,-15 3 0,-9 0 0,-9 3 0,-9 2 0,0-1 0,-4 1 0,-1 1 0,0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7T20:41:57.69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 36 24575,'61'0'0,"12"0"0,7 0 0,6 0 0,4 0-984,8 0 688,-45 0 1,2 0 295,0 0 0,0 0 0,-1 0 0,-2 0 0,46 0 0,-9 0 0,4 0 0,-8 0 228,-2 0-228,1 0 0,-16 0 328,1 0-328,-3 0 0,-7 0 0,1 0 794,-5 0-794,-9 0 225,-8 0-225,-8 0 0,-8 0 0,0 0 0,1 0 0,3 0 0,2 0 0,4-3 0,5 0 0,5 0 0,12-3 0,-5 2 0,-4 0 0,-9 1 0,-10 1 0,-2 0 0,-3-1 0,-1 1 0,0 1 0,3 1 0,4 0 0,0 0 0,6 0 0,1 0 0,1 0 0,0 0 0,-2 0 0,-4 0 0,-1 0 0,0 0 0,-1 0 0,0 0 0,4 0 0,1 0 0,2 0 0,6 0 0,2 0 0,8 0 0,-2 0 0,-3 0 0,-5 0 0,-3 0 0,-5 0 0,-3 0 0,-7 0 0,-8 0 0,-3 0 0,-4 0 0,5 0 0,1 0 0,7 0 0,5 0 0,4 0 0,5 0 0,1 0 0,-3 0 0,-3 0 0,-8 0 0,-7 0 0,-4 0 0,-3 0 0,4 0 0,-3 0 0,7 0 0,3 0 0,9 0 0,16 0 0,14 0 0,4 0 0,1 0-984,-10 0 0,-13 0 0,-8 0 0,-8 0 0,-4 0 0,-2 0 104,-5 0 880,-2 0 983,-1 0 0,9 0 0,16 0 0,18 0 0,10 0 0,-3 0-97,-3 0-886,-3 0 0,-1 0 0,-2 0 0,-9 0 0,-9 0 0,-7 0 0,-8 0 0,-5 0 0,-2 0 0,1 0 0,2 0 0,4 0 0,8 0 0,6 0 0,1 0 0,3 0 0,-6 0 0,-6 0 0,-4 0 0,-6 0 0,-4 0 0,-1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8:42.7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1041 0 24575,'-7'0'0,"0"4"0,-9 0 0,6 4 0,-6-3 0,6 1 0,2-5 0,-3 5 0,4-2 0,-3 3 0,2 0 0,-3-3 0,4 6 0,-4-6 0,0 6 0,-3-2 0,-7 4 0,-11 4 0,2 1 0,0-1 0,14-5 0,8-7 0,1 5 0,0-7 0,0 4 0,-1-3 0,-2 1 0,2 6 0,-9 2 0,8-1 0,-8 2 0,9-8 0,-2 1 0,0-3 0,-8 4 0,5 1 0,-7 3 0,15-4 0,-5-3 0,3 2 0,-10 1 0,-5 2 0,-7 4 0,10-4 0,-1 1 0,12-6 0,-2 0 0,3-4 0,-4 3 0,0 1 0,0 3 0,-3-3 0,6 2 0,-2-5 0,2 5 0,-2-5 0,-1 5 0,-10-1 0,6 2 0,-11-2 0,4 2 0,-6-2 0,-5 11 0,4-5 0,-3 3 0,14-9 0,5 1 0,-3 3 0,6-1 0,-6 5 0,9-10 0,-1 7 0,-2-8 0,5 7 0,-4-8 0,8 2 0,-2-3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8:44.6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21957,'0'3'0,"0"1"1264,7 3-1264,4 0 441,0 0-441,3 0 224,0 0-224,-2 0 689,7 1-689,11 4 0,-5-5 0,7 4 0,-17-7 0,-1 3 0,0 0 0,-3-3 0,-1-1 0,-2 0 0,-1 1 0,0 0 0,0 2 0,0-5 0,3 5 0,1-2 0,1 0 0,-2 3 0,-3-3 0,0 0 0,0 2 0,0-5 0,0 2 0,4 3 0,-3-4 0,2 7 0,-3-5 0,3 3 0,1 0 0,0 0 0,3 1 0,-6-5 0,2 4 0,-3-3 0,0 3 0,0 0 0,1 0 0,-1-3 0,0 2 0,0-2 0,3 3 0,-2-3 0,2 3 0,-3-3 0,1 0 0,-1 2 0,0-2 0,0 3 0,0 0 0,6 3 0,-4-2 0,8 2 0,-9-2 0,5-1 0,-5-3 0,2 2 0,-2-2 0,2 6 0,1-2 0,0 2 0,-1-3 0,-3 0 0,4 4 0,0-3 0,0 2 0,-1-3 0,1 0 0,0 7 0,3-6 0,0 9 0,0-9 0,-6 2 0,2-3 0,-3 4 0,1-7 0,2 6 0,-3-6 0,0 3 0,0-3 0,1 5 0,-1-7 0,-3 11 0,2-12 0,-2 9 0,0-6 0,2 0 0,-2 2 0,0-2 0,2 0 0,-5 2 0,5-5 0,-2 5 0,4-5 0,-5 5 0,4-5 0,-6 5 0,2-5 0,-3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08T01:48:54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24575,'4'3'0,"2"1"0,-5 3 0,5 1 0,-5-1 0,5 3 0,-5-2 0,5 2 0,-5-3 0,2 0 0,1 0 0,-4 1 0,7-4 0,-7 2 0,4-2 0,-4 0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B55F-F6D7-CE4F-9BA6-8F9345F4221A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21E2C-3012-BE4A-8DE8-6FD55F98E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3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1E2C-3012-BE4A-8DE8-6FD55F98EF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Notify user by email when certain event types occur. Valid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values are NONE, BEGIN, END, FAIL, REQUEUE, ALL (equivalent to BEGIN, END, FAIL, INVALID_DEPEND, REQUEUE, and STAGE_OUT), INVALID_DEPEND (dependency never satisfied), STAGE_OUT (burst buffer stage out and teardown completed), TIME_LIMIT, TIME_LIMIT_90 (reached 90 percent of time limit), TIME_LIMIT_80 (reached 80 percent of time limit), TIME_LIMIT_50 (reached 50 percent of time limit) and ARRAY_TASKS (send emails for each array task). Multiple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values may be specified in a comma separated list. NONE will suppress all event notifications, ignoring any other values specified. By default no email notifications are sent.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1E2C-3012-BE4A-8DE8-6FD55F98E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6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21E2C-3012-BE4A-8DE8-6FD55F98E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3535-DFA7-7119-17E8-F438764A0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A8CC5-7ED1-A2DA-2B95-A79A13C18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F962A-6BD5-6C01-6153-40B3044F6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E31A-1C1C-BB3D-2D7C-CFA57404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9C89B-32EE-3732-142F-5F55E44A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44BB-7089-EF30-E1BF-7BED88E2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4F77EF-B5A6-1904-4439-D34A9703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923F6-8810-6CE5-104E-262CF1013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60422-E865-1639-D0C5-7BA1D9A0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EE3E5-40EF-FF1E-923C-5B00C567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98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99E29E-65D9-B58E-4105-2A1E94220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F76A5-B31D-04C7-2DA0-08EBC94D4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7813C-78EF-5AAE-D984-CB86D546A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4FE2-4DD2-6532-7B4B-DAD32994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65B33-A8CB-4346-4710-4591587C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7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12E1-B7C8-759A-ED43-813ADBB6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80C8-19CA-991F-9AE3-33DF69EC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29B14-3B0F-B570-5422-6D7C4E60E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31FD3-36F1-3A92-85A9-BAA998FD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11AA3-15D1-C68D-2297-C3477A992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3B06-CE9F-BFB7-346E-2C0BFC35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C168C-7128-BAA6-726D-0AFBAFF1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4617-A730-9886-6525-7783140A1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08ED-004D-9AB5-AA27-08F3706C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8F17-B65E-D992-5589-B79EACD5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1E81-2704-A40E-2CD6-AB6AD11A0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965C-E785-981B-F84C-3CD1DDA3D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4929-E56F-0879-8442-2F279C9E4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500C5-D753-DC9E-CF9D-C7EB15B40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76A6A-081E-AAB1-0A3E-5475DC46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768EA-CD86-9B50-4D28-B576A25B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BD17-900A-E936-3F6D-9747414C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15F65-561F-22DC-ACC5-825E641C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FD8E6-DDF4-4B0C-B368-05FF84773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CC4DE-0498-7C73-BEFC-41C5A1396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6ABD8-DB3E-120C-3F13-D9249D919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FF5699-4586-56D0-6FD5-86DCDA8A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521A0-1182-89FD-E724-97173DA5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E8607-C212-55F6-B17D-D9DFAEBB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C9E2F-24CD-FDD8-A3A0-E8D86309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89B1E-55B8-0091-1862-F6631F87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AA2BA-E823-EFF7-ABE1-83F53B788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78D8FB-786C-3945-39EA-100BCC99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2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95DFB4-4F34-F34A-4D91-336B3185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3C072-5E22-5499-6261-BF8C456A8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8D1DA-B4C7-7113-9076-05FE944B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B21B6-1E1C-9EF3-2660-751D92FE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9700C-7B2E-C270-6F46-AE57B535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1651C-2282-06A2-C7FC-7AA01F2A9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04A0A0-0618-58BF-2EE9-D8C04881B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5F31C-3EF8-EDA0-FAC8-BE712E901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60212-E80C-A6A9-CEEA-139CEF1AC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30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838A-415A-248F-9F45-B74E15D1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FBD34-CD5A-3C4B-829B-C0928895F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B5A79-F981-0883-8DB2-333608D79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436FA-6056-1473-C75F-261E7800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33045-8EE8-DF4B-FC9B-1C4C50A0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9CC1A-447B-9C59-E203-30BB8887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26C22-01D8-8040-BED6-0119A3487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136F4-3720-9901-491B-517DFA70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BE5F8-2B62-D0F7-82FC-1F7E7F3E2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F87B95-8FE6-6548-940A-66AF14D16258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80C1-9A8D-FA56-08EF-9F795F95F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A6B6E-1375-FC55-03AB-6003F16F8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EDA4B6-CC4C-0A46-9A30-1EDDDA4EC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8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23.png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3.xml"/><Relationship Id="rId30" Type="http://schemas.openxmlformats.org/officeDocument/2006/relationships/image" Target="../media/image21.png"/><Relationship Id="rId8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C0C5-DA7E-3CD4-F570-47EF49639D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SLURM Headers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3A254-4A4E-A616-38EB-7BCC8E007B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Brinton Eldridge</a:t>
            </a:r>
          </a:p>
          <a:p>
            <a:r>
              <a:rPr lang="en-US" dirty="0"/>
              <a:t>Graduate Assistant</a:t>
            </a:r>
          </a:p>
          <a:p>
            <a:r>
              <a:rPr lang="en-US" dirty="0"/>
              <a:t>Research Computing</a:t>
            </a:r>
          </a:p>
        </p:txBody>
      </p:sp>
    </p:spTree>
    <p:extLst>
      <p:ext uri="{BB962C8B-B14F-4D97-AF65-F5344CB8AC3E}">
        <p14:creationId xmlns:p14="http://schemas.microsoft.com/office/powerpoint/2010/main" val="379199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5B05E-3F42-15A2-868D-25A20697D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6A64EF-AAA3-603B-4BB7-DBBC77D1170E}"/>
              </a:ext>
            </a:extLst>
          </p:cNvPr>
          <p:cNvSpPr/>
          <p:nvPr/>
        </p:nvSpPr>
        <p:spPr>
          <a:xfrm>
            <a:off x="838200" y="2397489"/>
            <a:ext cx="6913098" cy="2605433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#!/bin/bash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--job-name=example2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--time=00:05:00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-per-task=2</a:t>
            </a: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python 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multi_sum.py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 $SLURM_CPUS_PER_TASK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68197-2A56-85BA-DCBE-45C550B0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SLURM Environment Variables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D8FA10-267B-A541-3E56-40E47654B91B}"/>
              </a:ext>
            </a:extLst>
          </p:cNvPr>
          <p:cNvSpPr/>
          <p:nvPr/>
        </p:nvSpPr>
        <p:spPr>
          <a:xfrm>
            <a:off x="872196" y="2432659"/>
            <a:ext cx="4614204" cy="1214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C94ED-4A9C-88C8-3929-8EBEC7C51AF1}"/>
              </a:ext>
            </a:extLst>
          </p:cNvPr>
          <p:cNvSpPr txBox="1"/>
          <p:nvPr/>
        </p:nvSpPr>
        <p:spPr>
          <a:xfrm>
            <a:off x="5446612" y="2855208"/>
            <a:ext cx="13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Necessary*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50EFE-B9D9-A5F5-B9BE-8B700FDEAE7F}"/>
              </a:ext>
            </a:extLst>
          </p:cNvPr>
          <p:cNvSpPr/>
          <p:nvPr/>
        </p:nvSpPr>
        <p:spPr>
          <a:xfrm>
            <a:off x="872195" y="3647088"/>
            <a:ext cx="4614204" cy="31677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DA129-5EA6-E7AE-5D56-1861C037D222}"/>
              </a:ext>
            </a:extLst>
          </p:cNvPr>
          <p:cNvSpPr txBox="1"/>
          <p:nvPr/>
        </p:nvSpPr>
        <p:spPr>
          <a:xfrm>
            <a:off x="5446612" y="3645379"/>
            <a:ext cx="87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Typical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B89CE-4427-947F-F1FA-60A20057D171}"/>
              </a:ext>
            </a:extLst>
          </p:cNvPr>
          <p:cNvSpPr/>
          <p:nvPr/>
        </p:nvSpPr>
        <p:spPr>
          <a:xfrm>
            <a:off x="872195" y="3981234"/>
            <a:ext cx="4614204" cy="31677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0BA3DE-F4B7-71B4-9A34-DADC34FE26E0}"/>
              </a:ext>
            </a:extLst>
          </p:cNvPr>
          <p:cNvSpPr txBox="1"/>
          <p:nvPr/>
        </p:nvSpPr>
        <p:spPr>
          <a:xfrm>
            <a:off x="5446612" y="3963858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Important for Example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CC54B10-1F85-4C73-98FA-7D2623F99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758546"/>
              </p:ext>
            </p:extLst>
          </p:nvPr>
        </p:nvGraphicFramePr>
        <p:xfrm>
          <a:off x="8004636" y="591917"/>
          <a:ext cx="4040162" cy="5674166"/>
        </p:xfrm>
        <a:graphic>
          <a:graphicData uri="http://schemas.openxmlformats.org/drawingml/2006/table">
            <a:tbl>
              <a:tblPr/>
              <a:tblGrid>
                <a:gridCol w="2020081">
                  <a:extLst>
                    <a:ext uri="{9D8B030D-6E8A-4147-A177-3AD203B41FA5}">
                      <a16:colId xmlns:a16="http://schemas.microsoft.com/office/drawing/2014/main" val="3605259842"/>
                    </a:ext>
                  </a:extLst>
                </a:gridCol>
                <a:gridCol w="2020081">
                  <a:extLst>
                    <a:ext uri="{9D8B030D-6E8A-4147-A177-3AD203B41FA5}">
                      <a16:colId xmlns:a16="http://schemas.microsoft.com/office/drawing/2014/main" val="3716318563"/>
                    </a:ext>
                  </a:extLst>
                </a:gridCol>
              </a:tblGrid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Variable Name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Description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55390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SLURM_JOB_ID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The ID of the job allocation.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39220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SLURM_JOB_NAME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The name of the job (from </a:t>
                      </a:r>
                      <a:r>
                        <a:rPr lang="en-US" sz="1000">
                          <a:latin typeface="Courier New" panose="02070309020205020404" pitchFamily="49" charset="0"/>
                        </a:rPr>
                        <a:t>--job-name</a:t>
                      </a:r>
                      <a:r>
                        <a:rPr lang="en-US" sz="1000"/>
                        <a:t>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4802820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SLURM_JOB_NODELIST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List of nodes allocated to the job.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610165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SLURM_JOB_NUM_NODES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Total number of nodes in the job allocation.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05368"/>
                  </a:ext>
                </a:extLst>
              </a:tr>
              <a:tr h="366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SLURM_JOB_CPUS_PER_NODE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Number of CPUs available per node (format: count[xnodes] for multiples).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853721"/>
                  </a:ext>
                </a:extLst>
              </a:tr>
              <a:tr h="366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dirty="0">
                          <a:latin typeface="Courier New" panose="02070309020205020404" pitchFamily="49" charset="0"/>
                        </a:rPr>
                        <a:t>SLURM_CPUS_PER_TASK</a:t>
                      </a:r>
                      <a:endParaRPr lang="en-US" sz="1000" b="1" dirty="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b="1" dirty="0"/>
                        <a:t>Number of CPUs requested per task (from </a:t>
                      </a:r>
                      <a:r>
                        <a:rPr lang="en-US" sz="1000" b="1" dirty="0">
                          <a:latin typeface="Courier New" panose="02070309020205020404" pitchFamily="49" charset="0"/>
                        </a:rPr>
                        <a:t>--</a:t>
                      </a:r>
                      <a:r>
                        <a:rPr lang="en-US" sz="1000" b="1" dirty="0" err="1">
                          <a:latin typeface="Courier New" panose="02070309020205020404" pitchFamily="49" charset="0"/>
                        </a:rPr>
                        <a:t>cpus</a:t>
                      </a:r>
                      <a:r>
                        <a:rPr lang="en-US" sz="1000" b="1" dirty="0">
                          <a:latin typeface="Courier New" panose="02070309020205020404" pitchFamily="49" charset="0"/>
                        </a:rPr>
                        <a:t>-per-task</a:t>
                      </a:r>
                      <a:r>
                        <a:rPr lang="en-US" sz="1000" b="1" dirty="0"/>
                        <a:t>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49101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SLURM_NTASKS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Total number of tasks in the job (from </a:t>
                      </a:r>
                      <a:r>
                        <a:rPr lang="en-US" sz="1000">
                          <a:latin typeface="Courier New" panose="02070309020205020404" pitchFamily="49" charset="0"/>
                        </a:rPr>
                        <a:t>--ntasks</a:t>
                      </a:r>
                      <a:r>
                        <a:rPr lang="en-US" sz="1000"/>
                        <a:t>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0402144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SLURM_TASKS_PER_NODE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Number of tasks to be launched per node.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865511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SLURM_MEM_PER_NODE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Memory allocated per node (from </a:t>
                      </a:r>
                      <a:r>
                        <a:rPr lang="en-US" sz="1000">
                          <a:latin typeface="Courier New" panose="02070309020205020404" pitchFamily="49" charset="0"/>
                        </a:rPr>
                        <a:t>--mem</a:t>
                      </a:r>
                      <a:r>
                        <a:rPr lang="en-US" sz="1000"/>
                        <a:t>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056089"/>
                  </a:ext>
                </a:extLst>
              </a:tr>
              <a:tr h="366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SLURM_MEM_PER_CPU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Memory allocated per CPU (from </a:t>
                      </a:r>
                      <a:r>
                        <a:rPr lang="en-US" sz="1000">
                          <a:latin typeface="Courier New" panose="02070309020205020404" pitchFamily="49" charset="0"/>
                        </a:rPr>
                        <a:t>--mem-per-cpu</a:t>
                      </a:r>
                      <a:r>
                        <a:rPr lang="en-US" sz="1000"/>
                        <a:t>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10055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SLURM_GPUS_ON_NODE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Number of GPUs allocated on the current node.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734047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>
                          <a:latin typeface="Courier New" panose="02070309020205020404" pitchFamily="49" charset="0"/>
                        </a:rPr>
                        <a:t>SLURM_SUBMIT_DIR</a:t>
                      </a:r>
                      <a:endParaRPr lang="en-US" sz="1000" dirty="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The directory from which </a:t>
                      </a:r>
                      <a:r>
                        <a:rPr lang="en-US" sz="1000">
                          <a:latin typeface="Courier New" panose="02070309020205020404" pitchFamily="49" charset="0"/>
                        </a:rPr>
                        <a:t>sbatch</a:t>
                      </a:r>
                      <a:r>
                        <a:rPr lang="en-US" sz="1000"/>
                        <a:t> was invoked.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571039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SLURM_ARRAY_TASK_ID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Job array index (if using job arrays).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56201"/>
                  </a:ext>
                </a:extLst>
              </a:tr>
              <a:tr h="20970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SLURM_CLUSTER_NAME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Name of the cluster running the job.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144295"/>
                  </a:ext>
                </a:extLst>
              </a:tr>
              <a:tr h="366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SLURM_PROCID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/>
                        <a:t>The MPI rank or relative process ID for the current process.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657551"/>
                  </a:ext>
                </a:extLst>
              </a:tr>
              <a:tr h="3669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latin typeface="Courier New" panose="02070309020205020404" pitchFamily="49" charset="0"/>
                        </a:rPr>
                        <a:t>SLURM_NODEID</a:t>
                      </a:r>
                      <a:endParaRPr lang="en-US" sz="1000"/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 dirty="0"/>
                        <a:t>The relative ID of the current node in the allocation (0-based).</a:t>
                      </a:r>
                    </a:p>
                  </a:txBody>
                  <a:tcPr marL="52426" marR="52426" marT="26213" marB="262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705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4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CD0CFE-2F5A-12BD-6AD7-7F700929020C}"/>
              </a:ext>
            </a:extLst>
          </p:cNvPr>
          <p:cNvSpPr txBox="1"/>
          <p:nvPr/>
        </p:nvSpPr>
        <p:spPr>
          <a:xfrm>
            <a:off x="310054" y="2067258"/>
            <a:ext cx="11571892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sz="1600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600" dirty="0">
                <a:solidFill>
                  <a:srgbClr val="C814C9"/>
                </a:solidFill>
                <a:effectLst/>
                <a:latin typeface="Monaco" pitchFamily="2" charset="77"/>
              </a:rPr>
              <a:t>example2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600" dirty="0">
                <a:solidFill>
                  <a:srgbClr val="6F6F6F"/>
                </a:solidFill>
                <a:effectLst/>
                <a:latin typeface="Monaco" pitchFamily="2" charset="77"/>
              </a:rPr>
              <a:t>01\07\2026|14:43:47</a:t>
            </a:r>
            <a:r>
              <a:rPr lang="en-US" sz="1600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 cat slurm-1982059.out </a:t>
            </a:r>
          </a:p>
          <a:p>
            <a:pPr>
              <a:buNone/>
            </a:pPr>
            <a:r>
              <a:rPr lang="en-US" sz="1600" dirty="0" err="1">
                <a:solidFill>
                  <a:srgbClr val="F2F2F2"/>
                </a:solidFill>
                <a:effectLst/>
                <a:latin typeface="Monaco" pitchFamily="2" charset="77"/>
              </a:rPr>
              <a:t>cpu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-bind=MASK - ac01, task  0  0 [3327438]: mask 0x80000000000000000000000000000000 set</a:t>
            </a:r>
          </a:p>
          <a:p>
            <a:pPr>
              <a:buNone/>
            </a:pP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Total sum: 3464101623798.05</a:t>
            </a:r>
          </a:p>
          <a:p>
            <a:pPr>
              <a:buNone/>
            </a:pP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Execution time: 13.82 seconds with 1 processes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BEF4F-E155-638A-2B54-B552141047D9}"/>
              </a:ext>
            </a:extLst>
          </p:cNvPr>
          <p:cNvSpPr txBox="1"/>
          <p:nvPr/>
        </p:nvSpPr>
        <p:spPr>
          <a:xfrm>
            <a:off x="310054" y="5027318"/>
            <a:ext cx="11571891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sz="1600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600" dirty="0">
                <a:solidFill>
                  <a:srgbClr val="C814C9"/>
                </a:solidFill>
                <a:effectLst/>
                <a:latin typeface="Monaco" pitchFamily="2" charset="77"/>
              </a:rPr>
              <a:t>example2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600" dirty="0">
                <a:solidFill>
                  <a:srgbClr val="6F6F6F"/>
                </a:solidFill>
                <a:effectLst/>
                <a:latin typeface="Monaco" pitchFamily="2" charset="77"/>
              </a:rPr>
              <a:t>01\07\2026|14:47:45</a:t>
            </a:r>
            <a:r>
              <a:rPr lang="en-US" sz="1600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 cat slurm-1982060.out</a:t>
            </a:r>
          </a:p>
          <a:p>
            <a:pPr>
              <a:buNone/>
            </a:pPr>
            <a:r>
              <a:rPr lang="en-US" sz="1600" dirty="0" err="1">
                <a:solidFill>
                  <a:srgbClr val="F2F2F2"/>
                </a:solidFill>
                <a:effectLst/>
                <a:latin typeface="Monaco" pitchFamily="2" charset="77"/>
              </a:rPr>
              <a:t>cpu</a:t>
            </a: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-bind=MASK - ac01, task  0  0 [3330018]: mask 0x80080000000000000000000000000000000 set</a:t>
            </a:r>
          </a:p>
          <a:p>
            <a:pPr>
              <a:buNone/>
            </a:pP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Total sum: 3464101623797.9116</a:t>
            </a:r>
          </a:p>
          <a:p>
            <a:pPr>
              <a:buNone/>
            </a:pPr>
            <a:r>
              <a:rPr lang="en-US" sz="1600" dirty="0">
                <a:solidFill>
                  <a:srgbClr val="F2F2F2"/>
                </a:solidFill>
                <a:effectLst/>
                <a:latin typeface="Monaco" pitchFamily="2" charset="77"/>
              </a:rPr>
              <a:t>Execution time: 6.77 seconds with 2 processes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01CAF0-4EBE-372A-8034-FD6C743CFD34}"/>
              </a:ext>
            </a:extLst>
          </p:cNvPr>
          <p:cNvSpPr/>
          <p:nvPr/>
        </p:nvSpPr>
        <p:spPr>
          <a:xfrm>
            <a:off x="310054" y="1325435"/>
            <a:ext cx="4038600" cy="44030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F6420-CB6E-421D-F2EF-89E73B5D6883}"/>
              </a:ext>
            </a:extLst>
          </p:cNvPr>
          <p:cNvSpPr/>
          <p:nvPr/>
        </p:nvSpPr>
        <p:spPr>
          <a:xfrm>
            <a:off x="310054" y="4326138"/>
            <a:ext cx="4038600" cy="440304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-per-task=2</a:t>
            </a:r>
          </a:p>
        </p:txBody>
      </p:sp>
    </p:spTree>
    <p:extLst>
      <p:ext uri="{BB962C8B-B14F-4D97-AF65-F5344CB8AC3E}">
        <p14:creationId xmlns:p14="http://schemas.microsoft.com/office/powerpoint/2010/main" val="3278121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6EABB-B1A7-7380-C965-6E8AC81BA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727579-E1DA-2366-0EA2-9CA6D0F5BC20}"/>
              </a:ext>
            </a:extLst>
          </p:cNvPr>
          <p:cNvSpPr/>
          <p:nvPr/>
        </p:nvSpPr>
        <p:spPr>
          <a:xfrm>
            <a:off x="838200" y="1691960"/>
            <a:ext cx="6913098" cy="443257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#!/bin/bash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--job-name=example3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--time=00:05:00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-per-task=2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--output=%x-%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j.out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--mail-type=END,FAIL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--mail-user=bldrdge1@memphis.edu</a:t>
            </a: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python 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multi_sum.py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 $SLURM_CPUS_PER_TASK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2DCC6-3AE4-CA2D-BBE6-489B9F46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318D2-2AB1-91D3-8D96-5F8C48FADFE2}"/>
              </a:ext>
            </a:extLst>
          </p:cNvPr>
          <p:cNvSpPr/>
          <p:nvPr/>
        </p:nvSpPr>
        <p:spPr>
          <a:xfrm>
            <a:off x="872196" y="1727129"/>
            <a:ext cx="4603694" cy="1230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5A3CA-518D-05D7-5882-88B075AEC6B8}"/>
              </a:ext>
            </a:extLst>
          </p:cNvPr>
          <p:cNvSpPr txBox="1"/>
          <p:nvPr/>
        </p:nvSpPr>
        <p:spPr>
          <a:xfrm>
            <a:off x="5420662" y="2157855"/>
            <a:ext cx="13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Necessary*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C2766F-51E8-A238-A1FF-A1F1990297D9}"/>
              </a:ext>
            </a:extLst>
          </p:cNvPr>
          <p:cNvSpPr/>
          <p:nvPr/>
        </p:nvSpPr>
        <p:spPr>
          <a:xfrm>
            <a:off x="872195" y="2962581"/>
            <a:ext cx="4603694" cy="3061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F1532-9680-49D2-6C2E-E4E666624B46}"/>
              </a:ext>
            </a:extLst>
          </p:cNvPr>
          <p:cNvSpPr txBox="1"/>
          <p:nvPr/>
        </p:nvSpPr>
        <p:spPr>
          <a:xfrm>
            <a:off x="5466588" y="2950439"/>
            <a:ext cx="87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Typical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4BF520-6C01-7D03-4F6B-A17E36D13067}"/>
              </a:ext>
            </a:extLst>
          </p:cNvPr>
          <p:cNvSpPr/>
          <p:nvPr/>
        </p:nvSpPr>
        <p:spPr>
          <a:xfrm>
            <a:off x="872195" y="3279348"/>
            <a:ext cx="4603694" cy="28366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0755FB-67C8-F8B8-00D0-3E4AE43FB691}"/>
              </a:ext>
            </a:extLst>
          </p:cNvPr>
          <p:cNvSpPr txBox="1"/>
          <p:nvPr/>
        </p:nvSpPr>
        <p:spPr>
          <a:xfrm>
            <a:off x="5426387" y="3244334"/>
            <a:ext cx="239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Important for Example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C99A21-CB34-CF02-85B3-AA7B44127E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53201"/>
              </p:ext>
            </p:extLst>
          </p:nvPr>
        </p:nvGraphicFramePr>
        <p:xfrm>
          <a:off x="8062159" y="710470"/>
          <a:ext cx="3700350" cy="5686876"/>
        </p:xfrm>
        <a:graphic>
          <a:graphicData uri="http://schemas.openxmlformats.org/drawingml/2006/table">
            <a:tbl>
              <a:tblPr/>
              <a:tblGrid>
                <a:gridCol w="923899">
                  <a:extLst>
                    <a:ext uri="{9D8B030D-6E8A-4147-A177-3AD203B41FA5}">
                      <a16:colId xmlns:a16="http://schemas.microsoft.com/office/drawing/2014/main" val="3463157720"/>
                    </a:ext>
                  </a:extLst>
                </a:gridCol>
                <a:gridCol w="2776451">
                  <a:extLst>
                    <a:ext uri="{9D8B030D-6E8A-4147-A177-3AD203B41FA5}">
                      <a16:colId xmlns:a16="http://schemas.microsoft.com/office/drawing/2014/main" val="1598623459"/>
                    </a:ext>
                  </a:extLst>
                </a:gridCol>
              </a:tblGrid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Pattern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Description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1905536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%A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Master job allocation ID (for job arrays).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4581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%a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Job array task ID (index).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7484457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%J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Job ID followed by step ID (format: jobid.stepid).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873240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>
                          <a:latin typeface="Courier New" panose="02070309020205020404" pitchFamily="49" charset="0"/>
                        </a:rPr>
                        <a:t>%j</a:t>
                      </a:r>
                      <a:endParaRPr lang="en-US" sz="1500" b="1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dirty="0"/>
                        <a:t>Job ID only (e.g., the numeric ID of the job).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65668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%N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/>
                        <a:t>Short hostname of the first node (creates separate files per node if used).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54489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%n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Node relative ID (0-based index within the job's nodes).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883905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%s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Step ID of the job step.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6621099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%t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Task ID (rank) within the job (creates separate files per task).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518519"/>
                  </a:ext>
                </a:extLst>
              </a:tr>
              <a:tr h="3108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latin typeface="Courier New" panose="02070309020205020404" pitchFamily="49" charset="0"/>
                        </a:rPr>
                        <a:t>%u</a:t>
                      </a:r>
                      <a:endParaRPr lang="en-US" sz="150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/>
                        <a:t>Username of the submitting user.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707656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dirty="0">
                          <a:latin typeface="Courier New" panose="02070309020205020404" pitchFamily="49" charset="0"/>
                        </a:rPr>
                        <a:t>%x</a:t>
                      </a:r>
                      <a:endParaRPr lang="en-US" sz="1500" b="1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dirty="0"/>
                        <a:t>Job name (from </a:t>
                      </a:r>
                      <a:r>
                        <a:rPr lang="en-US" sz="1500" b="1" dirty="0">
                          <a:latin typeface="Courier New" panose="02070309020205020404" pitchFamily="49" charset="0"/>
                        </a:rPr>
                        <a:t>--job-name</a:t>
                      </a:r>
                      <a:r>
                        <a:rPr lang="en-US" sz="1500" b="1" dirty="0"/>
                        <a:t> or the script name if unspecified).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17721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5414DA-DF29-0644-F9BE-257C6BAEF2A5}"/>
              </a:ext>
            </a:extLst>
          </p:cNvPr>
          <p:cNvSpPr/>
          <p:nvPr/>
        </p:nvSpPr>
        <p:spPr>
          <a:xfrm>
            <a:off x="872196" y="3583711"/>
            <a:ext cx="6190756" cy="92657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C4F2C-8419-99FC-1418-E5D2B02A7D17}"/>
              </a:ext>
            </a:extLst>
          </p:cNvPr>
          <p:cNvSpPr txBox="1"/>
          <p:nvPr/>
        </p:nvSpPr>
        <p:spPr>
          <a:xfrm>
            <a:off x="6961587" y="3907561"/>
            <a:ext cx="82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QoL</a:t>
            </a:r>
          </a:p>
        </p:txBody>
      </p:sp>
    </p:spTree>
    <p:extLst>
      <p:ext uri="{BB962C8B-B14F-4D97-AF65-F5344CB8AC3E}">
        <p14:creationId xmlns:p14="http://schemas.microsoft.com/office/powerpoint/2010/main" val="222447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F62403A-913B-E911-484D-6437505C87E1}"/>
              </a:ext>
            </a:extLst>
          </p:cNvPr>
          <p:cNvGrpSpPr/>
          <p:nvPr/>
        </p:nvGrpSpPr>
        <p:grpSpPr>
          <a:xfrm>
            <a:off x="226043" y="502966"/>
            <a:ext cx="11739914" cy="3287549"/>
            <a:chOff x="226043" y="1785225"/>
            <a:chExt cx="11739914" cy="32875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AD1AC3-4BD1-51AB-34FB-1A5FD572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043" y="1785225"/>
              <a:ext cx="11739914" cy="328754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88243AC-D5C8-3ED9-2611-97B3E99B3919}"/>
                    </a:ext>
                  </a:extLst>
                </p14:cNvPr>
                <p14:cNvContentPartPr/>
                <p14:nvPr/>
              </p14:nvContentPartPr>
              <p14:xfrm>
                <a:off x="536193" y="3022419"/>
                <a:ext cx="138852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88243AC-D5C8-3ED9-2611-97B3E99B391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3553" y="2959779"/>
                  <a:ext cx="1514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BB043A-E679-BA7C-B752-EA2FF3079629}"/>
                    </a:ext>
                  </a:extLst>
                </p14:cNvPr>
                <p14:cNvContentPartPr/>
                <p14:nvPr/>
              </p14:nvContentPartPr>
              <p14:xfrm>
                <a:off x="635913" y="3210699"/>
                <a:ext cx="144252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BB043A-E679-BA7C-B752-EA2FF30796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2913" y="3147699"/>
                  <a:ext cx="1568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C3F511-4914-5851-735A-46C726373738}"/>
                    </a:ext>
                  </a:extLst>
                </p14:cNvPr>
                <p14:cNvContentPartPr/>
                <p14:nvPr/>
              </p14:nvContentPartPr>
              <p14:xfrm>
                <a:off x="710073" y="3383139"/>
                <a:ext cx="1801800" cy="12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C3F511-4914-5851-735A-46C7263737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073" y="3320139"/>
                  <a:ext cx="192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B1E398-8AE8-89F9-E243-119DF7DC79DF}"/>
                    </a:ext>
                  </a:extLst>
                </p14:cNvPr>
                <p14:cNvContentPartPr/>
                <p14:nvPr/>
              </p14:nvContentPartPr>
              <p14:xfrm>
                <a:off x="705393" y="4202499"/>
                <a:ext cx="1529640" cy="20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B1E398-8AE8-89F9-E243-119DF7DC79D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393" y="4139499"/>
                  <a:ext cx="1655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6EF3B8-EAEA-7BED-6B6C-3F906EC139B0}"/>
                    </a:ext>
                  </a:extLst>
                </p14:cNvPr>
                <p14:cNvContentPartPr/>
                <p14:nvPr/>
              </p14:nvContentPartPr>
              <p14:xfrm>
                <a:off x="720873" y="4387539"/>
                <a:ext cx="1308240" cy="34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6EF3B8-EAEA-7BED-6B6C-3F906EC139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58233" y="4324899"/>
                  <a:ext cx="1433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7476C8-0769-A45C-E6BD-F8448017C33F}"/>
                    </a:ext>
                  </a:extLst>
                </p14:cNvPr>
                <p14:cNvContentPartPr/>
                <p14:nvPr/>
              </p14:nvContentPartPr>
              <p14:xfrm>
                <a:off x="660033" y="4568979"/>
                <a:ext cx="176580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7476C8-0769-A45C-E6BD-F8448017C3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393" y="4505979"/>
                  <a:ext cx="1891440" cy="138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23ACB50-7DF3-4AB8-9AD0-18E14EA8307B}"/>
              </a:ext>
            </a:extLst>
          </p:cNvPr>
          <p:cNvSpPr txBox="1"/>
          <p:nvPr/>
        </p:nvSpPr>
        <p:spPr>
          <a:xfrm>
            <a:off x="1935405" y="5976092"/>
            <a:ext cx="7315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dirty="0">
                <a:solidFill>
                  <a:srgbClr val="C814C9"/>
                </a:solidFill>
                <a:effectLst/>
                <a:latin typeface="Monaco" pitchFamily="2" charset="77"/>
              </a:rPr>
              <a:t>example3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dirty="0">
                <a:solidFill>
                  <a:srgbClr val="6F6F6F"/>
                </a:solidFill>
                <a:effectLst/>
                <a:latin typeface="Monaco" pitchFamily="2" charset="77"/>
              </a:rPr>
              <a:t>01\07\2026|14:42:29</a:t>
            </a:r>
            <a:r>
              <a:rPr lang="en-US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 ls</a:t>
            </a:r>
            <a:endParaRPr lang="en-US" dirty="0">
              <a:solidFill>
                <a:srgbClr val="6F6F6F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example3-1982058.out  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multi_sum.py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  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submit.sh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39EDF-BBED-6DDD-826C-2F1E9F608ECE}"/>
              </a:ext>
            </a:extLst>
          </p:cNvPr>
          <p:cNvSpPr txBox="1"/>
          <p:nvPr/>
        </p:nvSpPr>
        <p:spPr>
          <a:xfrm>
            <a:off x="1924713" y="4396876"/>
            <a:ext cx="73152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dirty="0">
                <a:solidFill>
                  <a:srgbClr val="C814C9"/>
                </a:solidFill>
                <a:effectLst/>
                <a:latin typeface="Monaco" pitchFamily="2" charset="77"/>
              </a:rPr>
              <a:t>example2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dirty="0">
                <a:solidFill>
                  <a:srgbClr val="6F6F6F"/>
                </a:solidFill>
                <a:effectLst/>
                <a:latin typeface="Monaco" pitchFamily="2" charset="77"/>
              </a:rPr>
              <a:t>01\07\2026|14:47:48</a:t>
            </a:r>
            <a:r>
              <a:rPr lang="en-US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 ls </a:t>
            </a:r>
            <a:endParaRPr lang="en-US" dirty="0">
              <a:solidFill>
                <a:srgbClr val="6F6F6F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multi_sum.py</a:t>
            </a:r>
            <a:r>
              <a:rPr lang="en-US" dirty="0">
                <a:solidFill>
                  <a:srgbClr val="F2F2F2"/>
                </a:solidFill>
                <a:effectLst/>
                <a:latin typeface="Monaco" pitchFamily="2" charset="77"/>
              </a:rPr>
              <a:t>  slurm-1982059.out  </a:t>
            </a:r>
            <a:r>
              <a:rPr lang="en-US" dirty="0" err="1">
                <a:solidFill>
                  <a:srgbClr val="F2F2F2"/>
                </a:solidFill>
                <a:effectLst/>
                <a:latin typeface="Monaco" pitchFamily="2" charset="77"/>
              </a:rPr>
              <a:t>submit.sh</a:t>
            </a:r>
            <a:endParaRPr lang="en-US" dirty="0">
              <a:solidFill>
                <a:srgbClr val="F2F2F2"/>
              </a:solidFill>
              <a:effectLst/>
              <a:latin typeface="Monaco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9A2A22-A846-8ADD-EDCD-D41A101E88C7}"/>
              </a:ext>
            </a:extLst>
          </p:cNvPr>
          <p:cNvSpPr/>
          <p:nvPr/>
        </p:nvSpPr>
        <p:spPr>
          <a:xfrm>
            <a:off x="1935405" y="5522855"/>
            <a:ext cx="3741066" cy="34446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#SBATCH --output=%x-%</a:t>
            </a:r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j.out</a:t>
            </a:r>
            <a:endParaRPr lang="en-US" dirty="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2CB40F-19E2-6497-2558-94A9FCB5F841}"/>
              </a:ext>
            </a:extLst>
          </p:cNvPr>
          <p:cNvSpPr/>
          <p:nvPr/>
        </p:nvSpPr>
        <p:spPr>
          <a:xfrm>
            <a:off x="1924712" y="3971141"/>
            <a:ext cx="1376239" cy="34446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Typical: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E8FE07-EFC0-D98C-C4D8-BE19462EACD1}"/>
              </a:ext>
            </a:extLst>
          </p:cNvPr>
          <p:cNvGrpSpPr/>
          <p:nvPr/>
        </p:nvGrpSpPr>
        <p:grpSpPr>
          <a:xfrm>
            <a:off x="10987742" y="962142"/>
            <a:ext cx="375120" cy="235440"/>
            <a:chOff x="10987742" y="962142"/>
            <a:chExt cx="3751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963B73F-B3E0-7ECC-CD3F-C8B4C04DB5FB}"/>
                    </a:ext>
                  </a:extLst>
                </p14:cNvPr>
                <p14:cNvContentPartPr/>
                <p14:nvPr/>
              </p14:nvContentPartPr>
              <p14:xfrm>
                <a:off x="10987742" y="982302"/>
                <a:ext cx="375120" cy="18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963B73F-B3E0-7ECC-CD3F-C8B4C04DB5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81622" y="976182"/>
                  <a:ext cx="38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D6BF2EF-B103-AB28-B672-B94D164BDA18}"/>
                    </a:ext>
                  </a:extLst>
                </p14:cNvPr>
                <p14:cNvContentPartPr/>
                <p14:nvPr/>
              </p14:nvContentPartPr>
              <p14:xfrm>
                <a:off x="10996382" y="962142"/>
                <a:ext cx="348120" cy="235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D6BF2EF-B103-AB28-B672-B94D164BDA1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90262" y="956022"/>
                  <a:ext cx="3603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2B4EC64-1782-08E9-558B-141F8DA33B38}"/>
              </a:ext>
            </a:extLst>
          </p:cNvPr>
          <p:cNvGrpSpPr/>
          <p:nvPr/>
        </p:nvGrpSpPr>
        <p:grpSpPr>
          <a:xfrm>
            <a:off x="11031842" y="706542"/>
            <a:ext cx="214560" cy="249480"/>
            <a:chOff x="11031842" y="706542"/>
            <a:chExt cx="21456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C674A1-DD6A-3FBB-5307-666E2F19ED07}"/>
                    </a:ext>
                  </a:extLst>
                </p14:cNvPr>
                <p14:cNvContentPartPr/>
                <p14:nvPr/>
              </p14:nvContentPartPr>
              <p14:xfrm>
                <a:off x="11088542" y="812836"/>
                <a:ext cx="18360" cy="38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C674A1-DD6A-3FBB-5307-666E2F19ED0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82422" y="806716"/>
                  <a:ext cx="30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C0E856-B3D9-465B-99DD-D6361A0BC989}"/>
                    </a:ext>
                  </a:extLst>
                </p14:cNvPr>
                <p14:cNvContentPartPr/>
                <p14:nvPr/>
              </p14:nvContentPartPr>
              <p14:xfrm>
                <a:off x="11132102" y="801676"/>
                <a:ext cx="23400" cy="54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C0E856-B3D9-465B-99DD-D6361A0BC9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125982" y="795556"/>
                  <a:ext cx="356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B5F435A-318B-84EB-B25C-1255084D805F}"/>
                    </a:ext>
                  </a:extLst>
                </p14:cNvPr>
                <p14:cNvContentPartPr/>
                <p14:nvPr/>
              </p14:nvContentPartPr>
              <p14:xfrm>
                <a:off x="11118242" y="899502"/>
                <a:ext cx="128160" cy="56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B5F435A-318B-84EB-B25C-1255084D805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12122" y="893382"/>
                  <a:ext cx="140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4838527-4138-71E5-AB9D-C5D2BCCF248A}"/>
                    </a:ext>
                  </a:extLst>
                </p14:cNvPr>
                <p14:cNvContentPartPr/>
                <p14:nvPr/>
              </p14:nvContentPartPr>
              <p14:xfrm>
                <a:off x="11107082" y="706542"/>
                <a:ext cx="36720" cy="61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4838527-4138-71E5-AB9D-C5D2BCCF24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100962" y="700422"/>
                  <a:ext cx="489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65013D-96A7-78E5-32A1-62937DAF1B62}"/>
                    </a:ext>
                  </a:extLst>
                </p14:cNvPr>
                <p14:cNvContentPartPr/>
                <p14:nvPr/>
              </p14:nvContentPartPr>
              <p14:xfrm>
                <a:off x="11031842" y="775662"/>
                <a:ext cx="34200" cy="13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65013D-96A7-78E5-32A1-62937DAF1B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025722" y="769542"/>
                  <a:ext cx="4644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6B72E1D-CB2B-EC51-3433-5339D663600C}"/>
                  </a:ext>
                </a:extLst>
              </p14:cNvPr>
              <p14:cNvContentPartPr/>
              <p14:nvPr/>
            </p14:nvContentPartPr>
            <p14:xfrm>
              <a:off x="3908464" y="4695003"/>
              <a:ext cx="2397960" cy="35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6B72E1D-CB2B-EC51-3433-5339D663600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90824" y="4677003"/>
                <a:ext cx="243360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668CA4D-8F7C-5D01-537F-217D30F35992}"/>
                  </a:ext>
                </a:extLst>
              </p14:cNvPr>
              <p14:cNvContentPartPr/>
              <p14:nvPr/>
            </p14:nvContentPartPr>
            <p14:xfrm>
              <a:off x="2953384" y="5063283"/>
              <a:ext cx="2269080" cy="9795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668CA4D-8F7C-5D01-537F-217D30F3599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35744" y="5045283"/>
                <a:ext cx="230472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805627F-34AF-0920-C62C-D6C86C0ECD0B}"/>
                  </a:ext>
                </a:extLst>
              </p14:cNvPr>
              <p14:cNvContentPartPr/>
              <p14:nvPr/>
            </p14:nvContentPartPr>
            <p14:xfrm>
              <a:off x="1984984" y="6209163"/>
              <a:ext cx="2858760" cy="430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805627F-34AF-0920-C62C-D6C86C0ECD0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67344" y="6191523"/>
                <a:ext cx="2894400" cy="46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48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89FB-FDCB-B4A4-9BC1-6CDE4AB94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AE3A-2FD1-D6B3-C1FC-EDCCB60F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Confused/Misused Headers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3C1571-7A23-6F48-9EC6-C3AC750E1748}"/>
              </a:ext>
            </a:extLst>
          </p:cNvPr>
          <p:cNvSpPr/>
          <p:nvPr/>
        </p:nvSpPr>
        <p:spPr>
          <a:xfrm>
            <a:off x="838200" y="1691960"/>
            <a:ext cx="6913098" cy="413819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#!/bin/bash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--job-name=example4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--time=00:05:00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        or 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--mem-per-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-per-task=2</a:t>
            </a: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python 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multi_sum.py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 $SLURM_CPUS_PER_TASK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FEF598-5862-B30F-341D-9000160BBD23}"/>
              </a:ext>
            </a:extLst>
          </p:cNvPr>
          <p:cNvSpPr/>
          <p:nvPr/>
        </p:nvSpPr>
        <p:spPr>
          <a:xfrm>
            <a:off x="845344" y="2633197"/>
            <a:ext cx="3933180" cy="15606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F9CC-3D3D-0AC8-C9F6-4DA988486D78}"/>
              </a:ext>
            </a:extLst>
          </p:cNvPr>
          <p:cNvSpPr/>
          <p:nvPr/>
        </p:nvSpPr>
        <p:spPr>
          <a:xfrm>
            <a:off x="4908884" y="2633197"/>
            <a:ext cx="5438274" cy="584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2GB of memory requested over the whole node, no matter how many CPUs the job accesses.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167156-2981-B9F4-6B86-234B613094B5}"/>
              </a:ext>
            </a:extLst>
          </p:cNvPr>
          <p:cNvSpPr/>
          <p:nvPr/>
        </p:nvSpPr>
        <p:spPr>
          <a:xfrm>
            <a:off x="4908884" y="3609474"/>
            <a:ext cx="5438274" cy="584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2GB of memory requested for each CPU accessed. </a:t>
            </a:r>
          </a:p>
          <a:p>
            <a:pPr algn="ctr"/>
            <a:r>
              <a:rPr lang="en-US" dirty="0"/>
              <a:t>--mem = --mem-per-</a:t>
            </a:r>
            <a:r>
              <a:rPr lang="en-US" dirty="0" err="1"/>
              <a:t>cpu</a:t>
            </a:r>
            <a:r>
              <a:rPr lang="en-US" dirty="0"/>
              <a:t> * --</a:t>
            </a:r>
            <a:r>
              <a:rPr lang="en-US" dirty="0" err="1"/>
              <a:t>cpus</a:t>
            </a:r>
            <a:r>
              <a:rPr lang="en-US" dirty="0"/>
              <a:t>-per-task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651393-55DC-706F-E8B4-97A69BF45894}"/>
              </a:ext>
            </a:extLst>
          </p:cNvPr>
          <p:cNvSpPr/>
          <p:nvPr/>
        </p:nvSpPr>
        <p:spPr>
          <a:xfrm rot="10800000" flipV="1">
            <a:off x="8085221" y="4393716"/>
            <a:ext cx="2261937" cy="3840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though this is not the only way to request CPUs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0B313D-7301-6083-DFB5-AEFADBC34584}"/>
              </a:ext>
            </a:extLst>
          </p:cNvPr>
          <p:cNvGrpSpPr/>
          <p:nvPr/>
        </p:nvGrpSpPr>
        <p:grpSpPr>
          <a:xfrm>
            <a:off x="8085221" y="4193865"/>
            <a:ext cx="866274" cy="391886"/>
            <a:chOff x="8085221" y="4193865"/>
            <a:chExt cx="866274" cy="391886"/>
          </a:xfrm>
        </p:grpSpPr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01BECB6E-A9FB-8DE2-A3F7-CB60F7353979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rot="10800000" flipV="1">
              <a:off x="8085221" y="4310743"/>
              <a:ext cx="866274" cy="275008"/>
            </a:xfrm>
            <a:prstGeom prst="bentConnector3">
              <a:avLst>
                <a:gd name="adj1" fmla="val 126389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B76B0E-0EBA-FF35-51F3-D86FFCBAF7C4}"/>
                </a:ext>
              </a:extLst>
            </p:cNvPr>
            <p:cNvCxnSpPr/>
            <p:nvPr/>
          </p:nvCxnSpPr>
          <p:spPr>
            <a:xfrm flipV="1">
              <a:off x="8944619" y="4193865"/>
              <a:ext cx="0" cy="1168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8324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52F6-8716-84D3-AFA1-EEF167279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C958-85C0-22EF-23C6-7E5BBDC4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Confused/Misused Headers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56AEC6-88E2-4141-9ED6-C770B6E584B6}"/>
              </a:ext>
            </a:extLst>
          </p:cNvPr>
          <p:cNvSpPr/>
          <p:nvPr/>
        </p:nvSpPr>
        <p:spPr>
          <a:xfrm>
            <a:off x="838200" y="1691960"/>
            <a:ext cx="9120188" cy="468740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#!/bin/bash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--job-name=example4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--time=00:05:00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--mem-per-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-per-task=16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        or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ntasks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=4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=4</a:t>
            </a: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module load </a:t>
            </a:r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openmpi</a:t>
            </a:r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/4.1.6/gcc.8.5.0/mt</a:t>
            </a:r>
          </a:p>
          <a:p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# python </a:t>
            </a:r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multi_sum.py</a:t>
            </a:r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 $SLURM_CPUS_PER_TASK</a:t>
            </a:r>
            <a:br>
              <a:rPr lang="en-US" dirty="0">
                <a:solidFill>
                  <a:schemeClr val="tx1"/>
                </a:solidFill>
                <a:latin typeface="Monaco" pitchFamily="2" charset="77"/>
              </a:rPr>
            </a:br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mpirun</a:t>
            </a:r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 -n $SLURM_NTASKS python </a:t>
            </a:r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multi_sum.py</a:t>
            </a:r>
            <a:r>
              <a:rPr lang="en-US" dirty="0">
                <a:solidFill>
                  <a:schemeClr val="tx1"/>
                </a:solidFill>
                <a:latin typeface="Monaco" pitchFamily="2" charset="77"/>
              </a:rPr>
              <a:t> $SLURM_CPUS_PER_TASK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1473C-E34B-1C83-129E-76901C83345A}"/>
              </a:ext>
            </a:extLst>
          </p:cNvPr>
          <p:cNvSpPr/>
          <p:nvPr/>
        </p:nvSpPr>
        <p:spPr>
          <a:xfrm>
            <a:off x="845343" y="3265713"/>
            <a:ext cx="4132561" cy="18356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910C8-F354-6447-FAA5-D9ED9B4522F7}"/>
              </a:ext>
            </a:extLst>
          </p:cNvPr>
          <p:cNvSpPr/>
          <p:nvPr/>
        </p:nvSpPr>
        <p:spPr>
          <a:xfrm>
            <a:off x="5052784" y="3265713"/>
            <a:ext cx="6789019" cy="584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 CPUs requested for a single task (because default tasks=1). </a:t>
            </a:r>
          </a:p>
          <a:p>
            <a:pPr algn="ctr"/>
            <a:r>
              <a:rPr lang="en-US" dirty="0"/>
              <a:t>Task must be designed to accept multiple cores.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395549-3155-0BB2-B98A-55B24254F8D1}"/>
              </a:ext>
            </a:extLst>
          </p:cNvPr>
          <p:cNvSpPr/>
          <p:nvPr/>
        </p:nvSpPr>
        <p:spPr>
          <a:xfrm>
            <a:off x="5052784" y="4194528"/>
            <a:ext cx="6789019" cy="9068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 CPUs requested per task, 4 tasks running at once.</a:t>
            </a:r>
          </a:p>
          <a:p>
            <a:pPr algn="ctr"/>
            <a:r>
              <a:rPr lang="en-US" sz="1600" dirty="0"/>
              <a:t>Job must be designed to utilize MPI (or similar) to make parallel tasks. </a:t>
            </a:r>
          </a:p>
          <a:p>
            <a:pPr algn="ctr"/>
            <a:r>
              <a:rPr lang="en-US" sz="1600" dirty="0"/>
              <a:t>Tasks must be designed to accept multiple cores.</a:t>
            </a:r>
          </a:p>
        </p:txBody>
      </p:sp>
    </p:spTree>
    <p:extLst>
      <p:ext uri="{BB962C8B-B14F-4D97-AF65-F5344CB8AC3E}">
        <p14:creationId xmlns:p14="http://schemas.microsoft.com/office/powerpoint/2010/main" val="1977406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BD6C6-2A01-5958-38E1-C10E1A64C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80B4-14EC-A268-AB76-9DAA04E8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Confused/Misused Headers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0C9EB1-67FB-C965-E497-E1431FD34F01}"/>
              </a:ext>
            </a:extLst>
          </p:cNvPr>
          <p:cNvSpPr/>
          <p:nvPr/>
        </p:nvSpPr>
        <p:spPr>
          <a:xfrm>
            <a:off x="838200" y="1691960"/>
            <a:ext cx="9120188" cy="468740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#!/bin/bash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--job-name=example4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--time=00:05:00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--mem-per-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-per-task=16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--nodes=2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ntasks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-per-node=2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        or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ntasks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=4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ntasks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-per-node=2</a:t>
            </a: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...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8E7AE6-5321-52E7-2169-2CB9FE3D21AD}"/>
              </a:ext>
            </a:extLst>
          </p:cNvPr>
          <p:cNvSpPr/>
          <p:nvPr/>
        </p:nvSpPr>
        <p:spPr>
          <a:xfrm>
            <a:off x="845343" y="3586162"/>
            <a:ext cx="4341020" cy="21431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A6AE1F-A22F-3A38-8F45-89F51EE91A6D}"/>
              </a:ext>
            </a:extLst>
          </p:cNvPr>
          <p:cNvSpPr/>
          <p:nvPr/>
        </p:nvSpPr>
        <p:spPr>
          <a:xfrm>
            <a:off x="5317104" y="3586162"/>
            <a:ext cx="6177190" cy="584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different nodes requested, each planning on running two separate tasks.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1D4A51-1D1D-A536-E2D6-1F980AA3F283}"/>
              </a:ext>
            </a:extLst>
          </p:cNvPr>
          <p:cNvSpPr/>
          <p:nvPr/>
        </p:nvSpPr>
        <p:spPr>
          <a:xfrm>
            <a:off x="5317104" y="5144897"/>
            <a:ext cx="6177190" cy="5843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 total tasks being requested to be distributed across nodes, with two tasks per node, thus requesting 2 nodes.</a:t>
            </a:r>
          </a:p>
        </p:txBody>
      </p:sp>
    </p:spTree>
    <p:extLst>
      <p:ext uri="{BB962C8B-B14F-4D97-AF65-F5344CB8AC3E}">
        <p14:creationId xmlns:p14="http://schemas.microsoft.com/office/powerpoint/2010/main" val="1672702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50BC-F359-8EBD-AB29-F1A93151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99F1-2702-FA7A-5D58-918453F7F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1317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sz="2400" b="1" dirty="0"/>
              <a:t>Test your Script</a:t>
            </a:r>
            <a:r>
              <a:rPr lang="en-US" sz="2400" dirty="0"/>
              <a:t>: Submitting your submission file using </a:t>
            </a:r>
          </a:p>
          <a:p>
            <a:pPr>
              <a:lnSpc>
                <a:spcPct val="75000"/>
              </a:lnSpc>
            </a:pPr>
            <a:r>
              <a:rPr lang="en-US" sz="2400" b="1" dirty="0"/>
              <a:t>Match to Workload Type</a:t>
            </a:r>
            <a:r>
              <a:rPr lang="en-US" sz="2400" dirty="0"/>
              <a:t>: 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For serial jobs, use 1 task/CPU/node. 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For parallel jobs, request multiple tasks to handle each process.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For multithreaded processes, request multiple CPUs to be used in the process.</a:t>
            </a:r>
          </a:p>
          <a:p>
            <a:pPr>
              <a:lnSpc>
                <a:spcPct val="75000"/>
              </a:lnSpc>
            </a:pPr>
            <a:r>
              <a:rPr lang="en-US" sz="2400" b="1" dirty="0"/>
              <a:t>Add Buffers Wisely</a:t>
            </a:r>
            <a:r>
              <a:rPr lang="en-US" sz="2400" dirty="0"/>
              <a:t>: 10-20% extra for memory/time to handle spikes, but not more—over-buffering blocks others. </a:t>
            </a:r>
          </a:p>
          <a:p>
            <a:pPr>
              <a:lnSpc>
                <a:spcPct val="75000"/>
              </a:lnSpc>
            </a:pPr>
            <a:r>
              <a:rPr lang="en-US" sz="2400" b="1" dirty="0"/>
              <a:t>Combine Parameters</a:t>
            </a:r>
            <a:r>
              <a:rPr lang="en-US" sz="2400" dirty="0"/>
              <a:t>: 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                                                                                       for 8 tasks across 2 nodes, each with 2 CPUs. </a:t>
            </a:r>
          </a:p>
          <a:p>
            <a:pPr lvl="1">
              <a:lnSpc>
                <a:spcPct val="75000"/>
              </a:lnSpc>
            </a:pPr>
            <a:r>
              <a:rPr lang="en-US" sz="2000" dirty="0"/>
              <a:t>Avoid conflicts like using                 with                                .</a:t>
            </a:r>
          </a:p>
          <a:p>
            <a:pPr>
              <a:lnSpc>
                <a:spcPct val="75000"/>
              </a:lnSpc>
            </a:pPr>
            <a:r>
              <a:rPr lang="en-US" sz="2400" b="1" dirty="0"/>
              <a:t>Batch Short Jobs</a:t>
            </a:r>
            <a:r>
              <a:rPr lang="en-US" sz="2400" dirty="0"/>
              <a:t>: Group small tasks into arrays (                ) or longer scripts to reduce scheduler load. </a:t>
            </a:r>
          </a:p>
          <a:p>
            <a:pPr>
              <a:lnSpc>
                <a:spcPct val="75000"/>
              </a:lnSpc>
            </a:pPr>
            <a:r>
              <a:rPr lang="en-US" sz="2400" b="1" dirty="0"/>
              <a:t>Common Pitfalls</a:t>
            </a:r>
            <a:r>
              <a:rPr lang="en-US" sz="2400" dirty="0"/>
              <a:t>: Ignoring defaults (leads to surprises), not re-testing after code changes, or over-constraining.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2F1B67-19A7-5A5B-FE16-F2A9AD05BB11}"/>
              </a:ext>
            </a:extLst>
          </p:cNvPr>
          <p:cNvSpPr/>
          <p:nvPr/>
        </p:nvSpPr>
        <p:spPr>
          <a:xfrm>
            <a:off x="8403990" y="1715894"/>
            <a:ext cx="3172573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sbatch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 --test-only </a:t>
            </a:r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submit.sh</a:t>
            </a:r>
            <a:endParaRPr lang="en-US" sz="1400" dirty="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B5DE9-98F7-6462-54B1-87E7698E48AC}"/>
              </a:ext>
            </a:extLst>
          </p:cNvPr>
          <p:cNvSpPr/>
          <p:nvPr/>
        </p:nvSpPr>
        <p:spPr>
          <a:xfrm>
            <a:off x="1574418" y="4375273"/>
            <a:ext cx="1258587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--</a:t>
            </a:r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ntasks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=8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4FEA13-56D0-728E-5FFB-8CBFC5D3F56C}"/>
              </a:ext>
            </a:extLst>
          </p:cNvPr>
          <p:cNvSpPr/>
          <p:nvPr/>
        </p:nvSpPr>
        <p:spPr>
          <a:xfrm>
            <a:off x="2902475" y="4375273"/>
            <a:ext cx="1992659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--</a:t>
            </a:r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-per-task=2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65F9F9-32E9-CB87-8952-C5F3A467CEB0}"/>
              </a:ext>
            </a:extLst>
          </p:cNvPr>
          <p:cNvSpPr/>
          <p:nvPr/>
        </p:nvSpPr>
        <p:spPr>
          <a:xfrm>
            <a:off x="4964604" y="4375273"/>
            <a:ext cx="1149302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--nodes=2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E997B7-81F8-8D41-25BB-C8FC71755E14}"/>
              </a:ext>
            </a:extLst>
          </p:cNvPr>
          <p:cNvSpPr/>
          <p:nvPr/>
        </p:nvSpPr>
        <p:spPr>
          <a:xfrm>
            <a:off x="4347412" y="4665714"/>
            <a:ext cx="747104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--mem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70C466-A765-568E-95BE-27E6442FFA28}"/>
              </a:ext>
            </a:extLst>
          </p:cNvPr>
          <p:cNvSpPr/>
          <p:nvPr/>
        </p:nvSpPr>
        <p:spPr>
          <a:xfrm>
            <a:off x="5708126" y="4665714"/>
            <a:ext cx="1596188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--mem-per-</a:t>
            </a:r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cpu</a:t>
            </a:r>
            <a:endParaRPr lang="en-US" sz="1400" dirty="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BEF64-6A6F-D388-5A9E-E51C3517C063}"/>
              </a:ext>
            </a:extLst>
          </p:cNvPr>
          <p:cNvSpPr/>
          <p:nvPr/>
        </p:nvSpPr>
        <p:spPr>
          <a:xfrm>
            <a:off x="7573021" y="5052139"/>
            <a:ext cx="971264" cy="24389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--array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24A94-9BD4-783A-7946-1612AE634935}"/>
              </a:ext>
            </a:extLst>
          </p:cNvPr>
          <p:cNvSpPr/>
          <p:nvPr/>
        </p:nvSpPr>
        <p:spPr>
          <a:xfrm>
            <a:off x="5931644" y="6067232"/>
            <a:ext cx="274533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scontrol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 show partition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0450E-7810-8A8B-F9BA-9095B14BD2F9}"/>
              </a:ext>
            </a:extLst>
          </p:cNvPr>
          <p:cNvSpPr/>
          <p:nvPr/>
        </p:nvSpPr>
        <p:spPr>
          <a:xfrm>
            <a:off x="8927983" y="6067232"/>
            <a:ext cx="274533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scontrol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 show config</a:t>
            </a:r>
          </a:p>
        </p:txBody>
      </p:sp>
    </p:spTree>
    <p:extLst>
      <p:ext uri="{BB962C8B-B14F-4D97-AF65-F5344CB8AC3E}">
        <p14:creationId xmlns:p14="http://schemas.microsoft.com/office/powerpoint/2010/main" val="3841588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8DC2D8-BB4B-8081-64A1-8DC3E9F38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34" y="447805"/>
            <a:ext cx="7772400" cy="5962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9F2F7-8863-67C7-A1BC-0660D067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08561" y="2206380"/>
            <a:ext cx="2445239" cy="2445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7779A7-3117-8F32-8CA8-F7685C4F8079}"/>
              </a:ext>
            </a:extLst>
          </p:cNvPr>
          <p:cNvSpPr txBox="1"/>
          <p:nvPr/>
        </p:nvSpPr>
        <p:spPr>
          <a:xfrm>
            <a:off x="9311887" y="4466199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Slurm</a:t>
            </a:r>
            <a:r>
              <a:rPr lang="en-US" sz="1400" dirty="0"/>
              <a:t> Cheat Sheet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SchedMD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4416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CA82-161D-AD12-9E89-F97C3252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94DAD-9714-C621-6074-FE03A6765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SLURM?</a:t>
            </a:r>
          </a:p>
          <a:p>
            <a:r>
              <a:rPr lang="en-US" dirty="0"/>
              <a:t>Key Terminology</a:t>
            </a:r>
          </a:p>
          <a:p>
            <a:r>
              <a:rPr lang="en-US" dirty="0"/>
              <a:t>Cluster Structure</a:t>
            </a:r>
          </a:p>
          <a:p>
            <a:pPr lvl="1"/>
            <a:r>
              <a:rPr lang="en-US" dirty="0"/>
              <a:t>Partitions</a:t>
            </a:r>
          </a:p>
          <a:p>
            <a:r>
              <a:rPr lang="en-US" dirty="0"/>
              <a:t>Building a Simple Job</a:t>
            </a:r>
          </a:p>
          <a:p>
            <a:r>
              <a:rPr lang="en-US" dirty="0"/>
              <a:t>SLURM Environment Vars</a:t>
            </a:r>
          </a:p>
          <a:p>
            <a:r>
              <a:rPr lang="en-US" dirty="0"/>
              <a:t>Quality of Life Headers</a:t>
            </a:r>
          </a:p>
          <a:p>
            <a:r>
              <a:rPr lang="en-US" dirty="0"/>
              <a:t>Commonly Confused/</a:t>
            </a:r>
            <a:r>
              <a:rPr lang="en-US"/>
              <a:t>Misused Headers</a:t>
            </a:r>
            <a:endParaRPr lang="en-US" dirty="0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7A27243-89E7-AC89-08A9-38EC1572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110" y="2843212"/>
            <a:ext cx="1772219" cy="17722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5F5F4C-198E-A4AB-702B-4B39B17B5952}"/>
              </a:ext>
            </a:extLst>
          </p:cNvPr>
          <p:cNvSpPr txBox="1"/>
          <p:nvPr/>
        </p:nvSpPr>
        <p:spPr>
          <a:xfrm>
            <a:off x="10299349" y="4433477"/>
            <a:ext cx="1087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Slurm</a:t>
            </a:r>
            <a:r>
              <a:rPr lang="en-US" sz="1400" dirty="0"/>
              <a:t> Docs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SchedMD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39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D443-51C7-A644-9F93-F093ED71A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SLURM?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7400E-A278-97F8-A6D1-DFC735FF7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762979" y="2385713"/>
            <a:ext cx="2086574" cy="208657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EFD08-D6A3-C042-FD4C-3FD60FBA0D1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0584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effectLst/>
              </a:rPr>
              <a:t>S</a:t>
            </a:r>
            <a:r>
              <a:rPr lang="en-US" dirty="0">
                <a:effectLst/>
              </a:rPr>
              <a:t>imple </a:t>
            </a:r>
            <a:r>
              <a:rPr lang="en-US" b="1" dirty="0">
                <a:effectLst/>
              </a:rPr>
              <a:t>L</a:t>
            </a:r>
            <a:r>
              <a:rPr lang="en-US" dirty="0">
                <a:effectLst/>
              </a:rPr>
              <a:t>inux </a:t>
            </a:r>
            <a:r>
              <a:rPr lang="en-US" b="1" dirty="0">
                <a:effectLst/>
              </a:rPr>
              <a:t>U</a:t>
            </a:r>
            <a:r>
              <a:rPr lang="en-US" dirty="0">
                <a:effectLst/>
              </a:rPr>
              <a:t>tility for </a:t>
            </a:r>
            <a:r>
              <a:rPr lang="en-US" b="1" dirty="0">
                <a:effectLst/>
              </a:rPr>
              <a:t>R</a:t>
            </a:r>
            <a:r>
              <a:rPr lang="en-US" dirty="0">
                <a:effectLst/>
              </a:rPr>
              <a:t>esource </a:t>
            </a:r>
            <a:r>
              <a:rPr lang="en-US" b="1" dirty="0">
                <a:effectLst/>
              </a:rPr>
              <a:t>M</a:t>
            </a:r>
            <a:r>
              <a:rPr lang="en-US" dirty="0">
                <a:effectLst/>
              </a:rPr>
              <a:t>anagement</a:t>
            </a:r>
          </a:p>
          <a:p>
            <a:r>
              <a:rPr lang="en-US" dirty="0"/>
              <a:t>It is a workload management software</a:t>
            </a:r>
          </a:p>
          <a:p>
            <a:pPr lvl="1"/>
            <a:r>
              <a:rPr lang="en-US" dirty="0"/>
              <a:t>Responsible for scheduling, running, and limiting the resources of jobs.</a:t>
            </a:r>
          </a:p>
          <a:p>
            <a:r>
              <a:rPr lang="en-US" dirty="0"/>
              <a:t>This is the main way research starts on the cluster</a:t>
            </a:r>
          </a:p>
          <a:p>
            <a:r>
              <a:rPr lang="en-US" dirty="0"/>
              <a:t>Two methods: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Monaco" pitchFamily="2" charset="77"/>
              </a:rPr>
              <a:t>       </a:t>
            </a:r>
            <a:r>
              <a:rPr lang="en-US" dirty="0"/>
              <a:t>accompanied by a submission script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            accompanied by several flags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4B9A1-CBEF-189A-B369-AF44B408A81F}"/>
              </a:ext>
            </a:extLst>
          </p:cNvPr>
          <p:cNvSpPr txBox="1"/>
          <p:nvPr/>
        </p:nvSpPr>
        <p:spPr>
          <a:xfrm>
            <a:off x="10076739" y="4318398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Submitting a Job</a:t>
            </a:r>
          </a:p>
          <a:p>
            <a:pPr algn="ctr"/>
            <a:r>
              <a:rPr lang="en-US" sz="1400" dirty="0"/>
              <a:t> (</a:t>
            </a:r>
            <a:r>
              <a:rPr lang="en-US" sz="1400" dirty="0" err="1"/>
              <a:t>uofmwiki</a:t>
            </a:r>
            <a:r>
              <a:rPr lang="en-US" sz="1400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12BBB-627F-C4C3-349E-92D2E0F89093}"/>
              </a:ext>
            </a:extLst>
          </p:cNvPr>
          <p:cNvSpPr/>
          <p:nvPr/>
        </p:nvSpPr>
        <p:spPr>
          <a:xfrm>
            <a:off x="1759666" y="4582331"/>
            <a:ext cx="1041899" cy="32727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sbatch</a:t>
            </a:r>
            <a:endParaRPr lang="en-US" dirty="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B8D36-8B1C-1C2D-9E10-619EC90ACBEB}"/>
              </a:ext>
            </a:extLst>
          </p:cNvPr>
          <p:cNvSpPr/>
          <p:nvPr/>
        </p:nvSpPr>
        <p:spPr>
          <a:xfrm>
            <a:off x="1759666" y="4956873"/>
            <a:ext cx="745893" cy="32727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Monaco" pitchFamily="2" charset="77"/>
              </a:rPr>
              <a:t>srun</a:t>
            </a:r>
            <a:endParaRPr lang="en-US" dirty="0">
              <a:solidFill>
                <a:schemeClr val="tx1"/>
              </a:solidFill>
              <a:latin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2160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B016-CC8D-6D94-D46B-DC6563F9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ED623-FEEE-AB5C-6ECC-9F517D884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Partition</a:t>
            </a:r>
          </a:p>
          <a:p>
            <a:pPr lvl="1"/>
            <a:r>
              <a:rPr lang="en-US" dirty="0">
                <a:effectLst/>
              </a:rPr>
              <a:t>A group of nodes with specific constraints (i.e., </a:t>
            </a:r>
            <a:r>
              <a:rPr lang="en-US" i="1" dirty="0">
                <a:effectLst/>
              </a:rPr>
              <a:t>acomputeq</a:t>
            </a:r>
            <a:r>
              <a:rPr lang="en-US" dirty="0">
                <a:effectLst/>
              </a:rPr>
              <a:t> or </a:t>
            </a:r>
            <a:r>
              <a:rPr lang="en-US" i="1" dirty="0" err="1">
                <a:effectLst/>
              </a:rPr>
              <a:t>igpuq</a:t>
            </a:r>
            <a:r>
              <a:rPr lang="en-US" dirty="0">
                <a:effectLst/>
              </a:rPr>
              <a:t>).</a:t>
            </a:r>
            <a:endParaRPr lang="en-US" dirty="0"/>
          </a:p>
          <a:p>
            <a:r>
              <a:rPr lang="en-US" dirty="0"/>
              <a:t>Node</a:t>
            </a:r>
          </a:p>
          <a:p>
            <a:pPr lvl="1"/>
            <a:r>
              <a:rPr lang="en-US" dirty="0">
                <a:effectLst/>
              </a:rPr>
              <a:t>An individual compute machine in the cluster. Comprised of several CPU-cores.</a:t>
            </a:r>
            <a:endParaRPr lang="en-US" dirty="0"/>
          </a:p>
          <a:p>
            <a:r>
              <a:rPr lang="en-US" dirty="0"/>
              <a:t>CPU and CPU-core</a:t>
            </a:r>
          </a:p>
          <a:p>
            <a:pPr lvl="1"/>
            <a:r>
              <a:rPr lang="en-US" dirty="0"/>
              <a:t>Technically 2 CPUs per each node, but each one is split into multiple cores.</a:t>
            </a:r>
          </a:p>
          <a:p>
            <a:pPr lvl="1"/>
            <a:r>
              <a:rPr lang="en-US" dirty="0"/>
              <a:t>Intel nodes have 20 CPU-cores per CPU (40 for the whole node).</a:t>
            </a:r>
          </a:p>
          <a:p>
            <a:pPr lvl="1"/>
            <a:r>
              <a:rPr lang="en-US" dirty="0"/>
              <a:t>AMD nodes have 96 CPU-cores per CPU (192 for the whole node).</a:t>
            </a:r>
          </a:p>
          <a:p>
            <a:r>
              <a:rPr lang="en-US" dirty="0"/>
              <a:t>Task</a:t>
            </a:r>
          </a:p>
          <a:p>
            <a:pPr lvl="1"/>
            <a:r>
              <a:rPr lang="en-US" dirty="0">
                <a:effectLst/>
              </a:rPr>
              <a:t>A process or unit of execution in a job, which can be distributed across nodes or cores.</a:t>
            </a:r>
          </a:p>
        </p:txBody>
      </p:sp>
    </p:spTree>
    <p:extLst>
      <p:ext uri="{BB962C8B-B14F-4D97-AF65-F5344CB8AC3E}">
        <p14:creationId xmlns:p14="http://schemas.microsoft.com/office/powerpoint/2010/main" val="288198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2BF4-83A9-F5B1-25CA-9B255181C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Rectangle 6164">
            <a:extLst>
              <a:ext uri="{FF2B5EF4-FFF2-40B4-BE49-F238E27FC236}">
                <a16:creationId xmlns:a16="http://schemas.microsoft.com/office/drawing/2014/main" id="{B0CAAC57-DD52-D356-3213-36D2E5B75A5A}"/>
              </a:ext>
            </a:extLst>
          </p:cNvPr>
          <p:cNvSpPr/>
          <p:nvPr/>
        </p:nvSpPr>
        <p:spPr>
          <a:xfrm>
            <a:off x="6251788" y="4627312"/>
            <a:ext cx="2028807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#SBATCH --nodes=1</a:t>
            </a:r>
          </a:p>
        </p:txBody>
      </p:sp>
      <p:sp>
        <p:nvSpPr>
          <p:cNvPr id="6166" name="Rectangle 6165">
            <a:extLst>
              <a:ext uri="{FF2B5EF4-FFF2-40B4-BE49-F238E27FC236}">
                <a16:creationId xmlns:a16="http://schemas.microsoft.com/office/drawing/2014/main" id="{4F984E0E-4DBA-1540-4138-5AB4C271AA34}"/>
              </a:ext>
            </a:extLst>
          </p:cNvPr>
          <p:cNvSpPr/>
          <p:nvPr/>
        </p:nvSpPr>
        <p:spPr>
          <a:xfrm>
            <a:off x="9263575" y="3522685"/>
            <a:ext cx="286969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#SBATCH --</a:t>
            </a:r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cpus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-per-task=4</a:t>
            </a:r>
          </a:p>
        </p:txBody>
      </p:sp>
      <p:sp>
        <p:nvSpPr>
          <p:cNvPr id="6164" name="Rectangle 6163">
            <a:extLst>
              <a:ext uri="{FF2B5EF4-FFF2-40B4-BE49-F238E27FC236}">
                <a16:creationId xmlns:a16="http://schemas.microsoft.com/office/drawing/2014/main" id="{F8B630CE-2E83-C166-059F-F31B607644BF}"/>
              </a:ext>
            </a:extLst>
          </p:cNvPr>
          <p:cNvSpPr/>
          <p:nvPr/>
        </p:nvSpPr>
        <p:spPr>
          <a:xfrm>
            <a:off x="906027" y="5215790"/>
            <a:ext cx="335197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1400" dirty="0">
              <a:solidFill>
                <a:schemeClr val="tx1"/>
              </a:solidFill>
              <a:latin typeface="Monaco" pitchFamily="2" charset="77"/>
            </a:endParaRP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7BB46765-FD12-5263-7949-16154A7A5DB6}"/>
              </a:ext>
            </a:extLst>
          </p:cNvPr>
          <p:cNvSpPr txBox="1"/>
          <p:nvPr/>
        </p:nvSpPr>
        <p:spPr>
          <a:xfrm>
            <a:off x="6723698" y="426432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Node</a:t>
            </a:r>
          </a:p>
        </p:txBody>
      </p:sp>
      <p:sp>
        <p:nvSpPr>
          <p:cNvPr id="290" name="Oval 289">
            <a:extLst>
              <a:ext uri="{FF2B5EF4-FFF2-40B4-BE49-F238E27FC236}">
                <a16:creationId xmlns:a16="http://schemas.microsoft.com/office/drawing/2014/main" id="{8B596A21-8439-06FD-1869-B75250F92B34}"/>
              </a:ext>
            </a:extLst>
          </p:cNvPr>
          <p:cNvSpPr/>
          <p:nvPr/>
        </p:nvSpPr>
        <p:spPr>
          <a:xfrm>
            <a:off x="10201518" y="1884332"/>
            <a:ext cx="1498675" cy="1498675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DD8D183E-0787-461D-F77E-F1DAA65A45F4}"/>
              </a:ext>
            </a:extLst>
          </p:cNvPr>
          <p:cNvSpPr txBox="1"/>
          <p:nvPr/>
        </p:nvSpPr>
        <p:spPr>
          <a:xfrm>
            <a:off x="10158040" y="1419315"/>
            <a:ext cx="1542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CPU Core</a:t>
            </a:r>
          </a:p>
        </p:txBody>
      </p:sp>
      <p:sp>
        <p:nvSpPr>
          <p:cNvPr id="6160" name="TextBox 6159">
            <a:extLst>
              <a:ext uri="{FF2B5EF4-FFF2-40B4-BE49-F238E27FC236}">
                <a16:creationId xmlns:a16="http://schemas.microsoft.com/office/drawing/2014/main" id="{864DFB12-E5AA-5431-48FC-F8A192D6B9B4}"/>
              </a:ext>
            </a:extLst>
          </p:cNvPr>
          <p:cNvSpPr txBox="1"/>
          <p:nvPr/>
        </p:nvSpPr>
        <p:spPr>
          <a:xfrm>
            <a:off x="1104616" y="5722494"/>
            <a:ext cx="2954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Adding more than one partition as a comma-separated list will enable your job to queue to whichever one becomes available first.</a:t>
            </a:r>
          </a:p>
        </p:txBody>
      </p:sp>
      <p:sp>
        <p:nvSpPr>
          <p:cNvPr id="6161" name="TextBox 6160">
            <a:extLst>
              <a:ext uri="{FF2B5EF4-FFF2-40B4-BE49-F238E27FC236}">
                <a16:creationId xmlns:a16="http://schemas.microsoft.com/office/drawing/2014/main" id="{1D11F613-D3F1-C7ED-94BF-E94028666952}"/>
              </a:ext>
            </a:extLst>
          </p:cNvPr>
          <p:cNvSpPr txBox="1"/>
          <p:nvPr/>
        </p:nvSpPr>
        <p:spPr>
          <a:xfrm>
            <a:off x="5634489" y="5087919"/>
            <a:ext cx="3299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You likely will not need to worry about requesting multiple nodes unless you are running in the awholeq/</a:t>
            </a:r>
            <a:r>
              <a:rPr lang="en-US" sz="1400" i="1" dirty="0" err="1"/>
              <a:t>iwholeq</a:t>
            </a:r>
            <a:r>
              <a:rPr lang="en-US" sz="1400" i="1" dirty="0"/>
              <a:t>.</a:t>
            </a:r>
          </a:p>
        </p:txBody>
      </p:sp>
      <p:sp>
        <p:nvSpPr>
          <p:cNvPr id="6163" name="TextBox 6162">
            <a:extLst>
              <a:ext uri="{FF2B5EF4-FFF2-40B4-BE49-F238E27FC236}">
                <a16:creationId xmlns:a16="http://schemas.microsoft.com/office/drawing/2014/main" id="{C10E2E62-55AD-ED21-D5AF-3074C833B1F2}"/>
              </a:ext>
            </a:extLst>
          </p:cNvPr>
          <p:cNvSpPr txBox="1"/>
          <p:nvPr/>
        </p:nvSpPr>
        <p:spPr>
          <a:xfrm>
            <a:off x="9375866" y="3976254"/>
            <a:ext cx="2734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When requesting multiple CPUs, you’ll need to make sure the job you are running (perhaps in Python) is multi-threaded.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77A015A4-8708-256A-53E5-867E689A89F6}"/>
              </a:ext>
            </a:extLst>
          </p:cNvPr>
          <p:cNvSpPr/>
          <p:nvPr/>
        </p:nvSpPr>
        <p:spPr>
          <a:xfrm>
            <a:off x="5906765" y="862208"/>
            <a:ext cx="2652844" cy="3510411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3D3CC9-7312-5997-9B02-167C1FF4C36E}"/>
              </a:ext>
            </a:extLst>
          </p:cNvPr>
          <p:cNvSpPr/>
          <p:nvPr/>
        </p:nvSpPr>
        <p:spPr>
          <a:xfrm>
            <a:off x="7259443" y="1034303"/>
            <a:ext cx="1165074" cy="2559811"/>
          </a:xfrm>
          <a:prstGeom prst="roundRect">
            <a:avLst>
              <a:gd name="adj" fmla="val 9183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72D681E5-88C5-B64F-B910-21F6630B8D02}"/>
              </a:ext>
            </a:extLst>
          </p:cNvPr>
          <p:cNvSpPr/>
          <p:nvPr/>
        </p:nvSpPr>
        <p:spPr>
          <a:xfrm>
            <a:off x="7307879" y="1072893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66C83515-DC92-29EE-C118-9712CFB0A97E}"/>
              </a:ext>
            </a:extLst>
          </p:cNvPr>
          <p:cNvSpPr/>
          <p:nvPr/>
        </p:nvSpPr>
        <p:spPr>
          <a:xfrm>
            <a:off x="7307881" y="1372615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4032A3-DE25-3491-31A7-52D0D88D4FBA}"/>
              </a:ext>
            </a:extLst>
          </p:cNvPr>
          <p:cNvSpPr/>
          <p:nvPr/>
        </p:nvSpPr>
        <p:spPr>
          <a:xfrm>
            <a:off x="6033239" y="1034303"/>
            <a:ext cx="1167661" cy="2559811"/>
          </a:xfrm>
          <a:prstGeom prst="roundRect">
            <a:avLst>
              <a:gd name="adj" fmla="val 9183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00D628F8-B55B-F921-E8BF-50AB68A425D1}"/>
              </a:ext>
            </a:extLst>
          </p:cNvPr>
          <p:cNvSpPr/>
          <p:nvPr/>
        </p:nvSpPr>
        <p:spPr>
          <a:xfrm>
            <a:off x="7307880" y="1670719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91716706-E387-F905-F805-1EB5970BABF2}"/>
              </a:ext>
            </a:extLst>
          </p:cNvPr>
          <p:cNvSpPr/>
          <p:nvPr/>
        </p:nvSpPr>
        <p:spPr>
          <a:xfrm>
            <a:off x="7307879" y="1968823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5EF342F8-6C83-4BA7-37BD-9AF4EA2A8706}"/>
              </a:ext>
            </a:extLst>
          </p:cNvPr>
          <p:cNvSpPr/>
          <p:nvPr/>
        </p:nvSpPr>
        <p:spPr>
          <a:xfrm>
            <a:off x="7307879" y="2266927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AB605669-0F4E-2776-CE0D-6E89D0C030A4}"/>
              </a:ext>
            </a:extLst>
          </p:cNvPr>
          <p:cNvSpPr/>
          <p:nvPr/>
        </p:nvSpPr>
        <p:spPr>
          <a:xfrm>
            <a:off x="7307879" y="2566462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6D023F17-43A9-928A-5D56-98F424D46E4E}"/>
              </a:ext>
            </a:extLst>
          </p:cNvPr>
          <p:cNvSpPr/>
          <p:nvPr/>
        </p:nvSpPr>
        <p:spPr>
          <a:xfrm>
            <a:off x="7307879" y="2864753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DB85F0DF-75B1-6F29-1DCD-B4E0D7D5F6BB}"/>
              </a:ext>
            </a:extLst>
          </p:cNvPr>
          <p:cNvSpPr/>
          <p:nvPr/>
        </p:nvSpPr>
        <p:spPr>
          <a:xfrm>
            <a:off x="7584726" y="1215408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5CA59892-1DCC-81A4-0808-C2F2DD27BCD0}"/>
              </a:ext>
            </a:extLst>
          </p:cNvPr>
          <p:cNvSpPr/>
          <p:nvPr/>
        </p:nvSpPr>
        <p:spPr>
          <a:xfrm>
            <a:off x="7584728" y="1515130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E8FFCA98-915F-B658-22C3-E913B31FB317}"/>
              </a:ext>
            </a:extLst>
          </p:cNvPr>
          <p:cNvSpPr/>
          <p:nvPr/>
        </p:nvSpPr>
        <p:spPr>
          <a:xfrm>
            <a:off x="7584727" y="1813234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C956E6E3-97D5-7A4E-77C2-E7BEDAA3EE5F}"/>
              </a:ext>
            </a:extLst>
          </p:cNvPr>
          <p:cNvSpPr/>
          <p:nvPr/>
        </p:nvSpPr>
        <p:spPr>
          <a:xfrm>
            <a:off x="7584726" y="2111338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99D195AF-E4D2-4704-E127-BCE9CF147931}"/>
              </a:ext>
            </a:extLst>
          </p:cNvPr>
          <p:cNvSpPr/>
          <p:nvPr/>
        </p:nvSpPr>
        <p:spPr>
          <a:xfrm>
            <a:off x="7584726" y="2409442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8FFE95CF-46A0-2885-6C8E-9A8E8D897478}"/>
              </a:ext>
            </a:extLst>
          </p:cNvPr>
          <p:cNvSpPr/>
          <p:nvPr/>
        </p:nvSpPr>
        <p:spPr>
          <a:xfrm>
            <a:off x="7584726" y="2708977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3FD14B91-98DE-AD14-7736-ACC2EE1B07F8}"/>
              </a:ext>
            </a:extLst>
          </p:cNvPr>
          <p:cNvSpPr/>
          <p:nvPr/>
        </p:nvSpPr>
        <p:spPr>
          <a:xfrm>
            <a:off x="7584726" y="3007268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2F80CF88-BF4E-2E28-E0FE-679ED48DAEB3}"/>
              </a:ext>
            </a:extLst>
          </p:cNvPr>
          <p:cNvSpPr/>
          <p:nvPr/>
        </p:nvSpPr>
        <p:spPr>
          <a:xfrm>
            <a:off x="7860238" y="1061805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1488A033-0EA4-9BC7-E8B2-89BC784B6399}"/>
              </a:ext>
            </a:extLst>
          </p:cNvPr>
          <p:cNvSpPr/>
          <p:nvPr/>
        </p:nvSpPr>
        <p:spPr>
          <a:xfrm>
            <a:off x="7860240" y="1361527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F9384795-AC25-061C-A63F-AD6C00660540}"/>
              </a:ext>
            </a:extLst>
          </p:cNvPr>
          <p:cNvSpPr/>
          <p:nvPr/>
        </p:nvSpPr>
        <p:spPr>
          <a:xfrm>
            <a:off x="7860239" y="1659631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2AD2F239-0BFE-4337-2200-FCDAFC6A6EEC}"/>
              </a:ext>
            </a:extLst>
          </p:cNvPr>
          <p:cNvSpPr/>
          <p:nvPr/>
        </p:nvSpPr>
        <p:spPr>
          <a:xfrm>
            <a:off x="7860238" y="1957735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6D991EAC-B8BD-0959-470A-9119E68E9957}"/>
              </a:ext>
            </a:extLst>
          </p:cNvPr>
          <p:cNvSpPr/>
          <p:nvPr/>
        </p:nvSpPr>
        <p:spPr>
          <a:xfrm>
            <a:off x="7860238" y="2255839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23F84AA-9DDF-AB5B-F4E5-3BBB6CF775CF}"/>
              </a:ext>
            </a:extLst>
          </p:cNvPr>
          <p:cNvSpPr/>
          <p:nvPr/>
        </p:nvSpPr>
        <p:spPr>
          <a:xfrm>
            <a:off x="7860238" y="2555374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68BB7A22-DF7A-939E-4A5A-6717EC02872D}"/>
              </a:ext>
            </a:extLst>
          </p:cNvPr>
          <p:cNvSpPr/>
          <p:nvPr/>
        </p:nvSpPr>
        <p:spPr>
          <a:xfrm>
            <a:off x="7860238" y="2853665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3EAC084F-0006-F7C3-E1B1-1874B7C8045B}"/>
              </a:ext>
            </a:extLst>
          </p:cNvPr>
          <p:cNvSpPr/>
          <p:nvPr/>
        </p:nvSpPr>
        <p:spPr>
          <a:xfrm>
            <a:off x="8137085" y="1204320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8AA62C40-564F-6CBE-FC16-C3EECE93EF5F}"/>
              </a:ext>
            </a:extLst>
          </p:cNvPr>
          <p:cNvSpPr/>
          <p:nvPr/>
        </p:nvSpPr>
        <p:spPr>
          <a:xfrm>
            <a:off x="8137087" y="1504042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C44959D3-E9C5-A68C-23CC-9ECE544586FE}"/>
              </a:ext>
            </a:extLst>
          </p:cNvPr>
          <p:cNvSpPr/>
          <p:nvPr/>
        </p:nvSpPr>
        <p:spPr>
          <a:xfrm>
            <a:off x="8137086" y="1802146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CD0A1916-F8CF-B57A-786A-FCFDD56285A9}"/>
              </a:ext>
            </a:extLst>
          </p:cNvPr>
          <p:cNvSpPr/>
          <p:nvPr/>
        </p:nvSpPr>
        <p:spPr>
          <a:xfrm>
            <a:off x="8137085" y="2697889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7D800A24-0E3C-21B7-26AC-B803CE17F004}"/>
              </a:ext>
            </a:extLst>
          </p:cNvPr>
          <p:cNvSpPr/>
          <p:nvPr/>
        </p:nvSpPr>
        <p:spPr>
          <a:xfrm>
            <a:off x="8137085" y="2996180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C0B59255-D6D7-6676-86A5-029797FDBE83}"/>
              </a:ext>
            </a:extLst>
          </p:cNvPr>
          <p:cNvCxnSpPr>
            <a:cxnSpLocks/>
            <a:stCxn id="245" idx="2"/>
            <a:endCxn id="290" idx="0"/>
          </p:cNvCxnSpPr>
          <p:nvPr/>
        </p:nvCxnSpPr>
        <p:spPr>
          <a:xfrm flipV="1">
            <a:off x="8137085" y="1884332"/>
            <a:ext cx="2813771" cy="6301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37079F9F-7A98-0F6E-AF69-33D4AB6ADD22}"/>
              </a:ext>
            </a:extLst>
          </p:cNvPr>
          <p:cNvCxnSpPr>
            <a:cxnSpLocks/>
            <a:stCxn id="245" idx="2"/>
          </p:cNvCxnSpPr>
          <p:nvPr/>
        </p:nvCxnSpPr>
        <p:spPr>
          <a:xfrm>
            <a:off x="8137085" y="2514528"/>
            <a:ext cx="2591711" cy="8509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Oval 243">
            <a:extLst>
              <a:ext uri="{FF2B5EF4-FFF2-40B4-BE49-F238E27FC236}">
                <a16:creationId xmlns:a16="http://schemas.microsoft.com/office/drawing/2014/main" id="{D82E2E97-E99E-C3EC-EED5-665F7C385C4D}"/>
              </a:ext>
            </a:extLst>
          </p:cNvPr>
          <p:cNvSpPr/>
          <p:nvPr/>
        </p:nvSpPr>
        <p:spPr>
          <a:xfrm>
            <a:off x="8137085" y="2100250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1231555-57E0-4CED-6A4E-4D3B60110654}"/>
              </a:ext>
            </a:extLst>
          </p:cNvPr>
          <p:cNvSpPr/>
          <p:nvPr/>
        </p:nvSpPr>
        <p:spPr>
          <a:xfrm>
            <a:off x="6120186" y="3727986"/>
            <a:ext cx="2177321" cy="44527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Memory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61BCAF-E596-0EEF-C1FD-3BC4F767F149}"/>
              </a:ext>
            </a:extLst>
          </p:cNvPr>
          <p:cNvGrpSpPr/>
          <p:nvPr/>
        </p:nvGrpSpPr>
        <p:grpSpPr>
          <a:xfrm>
            <a:off x="6089793" y="1065749"/>
            <a:ext cx="1066176" cy="2174349"/>
            <a:chOff x="6103274" y="1464510"/>
            <a:chExt cx="1066176" cy="2174349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B3CEE78-5D80-8B0F-A410-981830FEA885}"/>
                </a:ext>
              </a:extLst>
            </p:cNvPr>
            <p:cNvSpPr/>
            <p:nvPr/>
          </p:nvSpPr>
          <p:spPr>
            <a:xfrm>
              <a:off x="6380121" y="1614652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97BB121C-DA4F-3D01-BEC1-2439E3853835}"/>
                </a:ext>
              </a:extLst>
            </p:cNvPr>
            <p:cNvSpPr/>
            <p:nvPr/>
          </p:nvSpPr>
          <p:spPr>
            <a:xfrm>
              <a:off x="6380123" y="1914374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B217D6A-E12D-B3AC-EAEC-4FAF41EFDEEA}"/>
                </a:ext>
              </a:extLst>
            </p:cNvPr>
            <p:cNvSpPr/>
            <p:nvPr/>
          </p:nvSpPr>
          <p:spPr>
            <a:xfrm>
              <a:off x="6380122" y="2212478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0A0CC108-86CA-62D3-A802-B25A3048C821}"/>
                </a:ext>
              </a:extLst>
            </p:cNvPr>
            <p:cNvSpPr/>
            <p:nvPr/>
          </p:nvSpPr>
          <p:spPr>
            <a:xfrm>
              <a:off x="6380121" y="2510582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DEF15DEE-61EE-9F30-54F0-AE6A6FBF1DF8}"/>
                </a:ext>
              </a:extLst>
            </p:cNvPr>
            <p:cNvSpPr/>
            <p:nvPr/>
          </p:nvSpPr>
          <p:spPr>
            <a:xfrm>
              <a:off x="6380121" y="2808686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F3C3A88-697C-9E02-EBBE-4B05C9869602}"/>
                </a:ext>
              </a:extLst>
            </p:cNvPr>
            <p:cNvSpPr/>
            <p:nvPr/>
          </p:nvSpPr>
          <p:spPr>
            <a:xfrm>
              <a:off x="6380121" y="3108221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0E43E9F-F997-DE2F-5AA6-C3A1422350D8}"/>
                </a:ext>
              </a:extLst>
            </p:cNvPr>
            <p:cNvSpPr/>
            <p:nvPr/>
          </p:nvSpPr>
          <p:spPr>
            <a:xfrm>
              <a:off x="6380121" y="3406512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B390ACC-6DB7-158A-49B1-2D5396F82CAB}"/>
                </a:ext>
              </a:extLst>
            </p:cNvPr>
            <p:cNvSpPr/>
            <p:nvPr/>
          </p:nvSpPr>
          <p:spPr>
            <a:xfrm>
              <a:off x="6103274" y="1472137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4213E8C-E75A-3817-DA1E-398EAD8F28A2}"/>
                </a:ext>
              </a:extLst>
            </p:cNvPr>
            <p:cNvSpPr/>
            <p:nvPr/>
          </p:nvSpPr>
          <p:spPr>
            <a:xfrm>
              <a:off x="6103276" y="1771859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DADCACA-842D-4399-CE7D-B50BD0BDB9F4}"/>
                </a:ext>
              </a:extLst>
            </p:cNvPr>
            <p:cNvSpPr/>
            <p:nvPr/>
          </p:nvSpPr>
          <p:spPr>
            <a:xfrm>
              <a:off x="6103275" y="2069963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1BD07B6-D3EC-535D-4E44-91B31267CC49}"/>
                </a:ext>
              </a:extLst>
            </p:cNvPr>
            <p:cNvSpPr/>
            <p:nvPr/>
          </p:nvSpPr>
          <p:spPr>
            <a:xfrm>
              <a:off x="6103274" y="2368067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4F2433C6-D661-2FEA-1601-BD00E8DA781F}"/>
                </a:ext>
              </a:extLst>
            </p:cNvPr>
            <p:cNvSpPr/>
            <p:nvPr/>
          </p:nvSpPr>
          <p:spPr>
            <a:xfrm>
              <a:off x="6103274" y="2666171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A9B09CC-9107-4DF6-313C-8B1EBE2414C0}"/>
                </a:ext>
              </a:extLst>
            </p:cNvPr>
            <p:cNvSpPr/>
            <p:nvPr/>
          </p:nvSpPr>
          <p:spPr>
            <a:xfrm>
              <a:off x="6103274" y="2965706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BDC37A6F-B015-D7C8-45D1-47570605BE5A}"/>
                </a:ext>
              </a:extLst>
            </p:cNvPr>
            <p:cNvSpPr/>
            <p:nvPr/>
          </p:nvSpPr>
          <p:spPr>
            <a:xfrm>
              <a:off x="6103274" y="3263997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63992B68-FBBE-D936-D877-9306BD06BDE3}"/>
                </a:ext>
              </a:extLst>
            </p:cNvPr>
            <p:cNvSpPr/>
            <p:nvPr/>
          </p:nvSpPr>
          <p:spPr>
            <a:xfrm>
              <a:off x="6660254" y="1464510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1FADF4B4-AA80-8093-2505-1CBD11BBA32C}"/>
                </a:ext>
              </a:extLst>
            </p:cNvPr>
            <p:cNvSpPr/>
            <p:nvPr/>
          </p:nvSpPr>
          <p:spPr>
            <a:xfrm>
              <a:off x="6660256" y="1764232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AB21D9B-A135-6BEC-D08D-6E0D0AB5E9C2}"/>
                </a:ext>
              </a:extLst>
            </p:cNvPr>
            <p:cNvSpPr/>
            <p:nvPr/>
          </p:nvSpPr>
          <p:spPr>
            <a:xfrm>
              <a:off x="6660255" y="2062336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24A2C9C7-3588-CFAD-446C-58815EDE70B5}"/>
                </a:ext>
              </a:extLst>
            </p:cNvPr>
            <p:cNvSpPr/>
            <p:nvPr/>
          </p:nvSpPr>
          <p:spPr>
            <a:xfrm>
              <a:off x="6660254" y="2360440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BB606626-A70D-8973-586E-E34754680CF8}"/>
                </a:ext>
              </a:extLst>
            </p:cNvPr>
            <p:cNvSpPr/>
            <p:nvPr/>
          </p:nvSpPr>
          <p:spPr>
            <a:xfrm>
              <a:off x="6660254" y="2658544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909B230-8F8F-BE0C-7BF7-8B0FBC51EC3B}"/>
                </a:ext>
              </a:extLst>
            </p:cNvPr>
            <p:cNvSpPr/>
            <p:nvPr/>
          </p:nvSpPr>
          <p:spPr>
            <a:xfrm>
              <a:off x="6660254" y="2958079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44AAE2D-9026-D8E9-D1F7-E5098644E41E}"/>
                </a:ext>
              </a:extLst>
            </p:cNvPr>
            <p:cNvSpPr/>
            <p:nvPr/>
          </p:nvSpPr>
          <p:spPr>
            <a:xfrm>
              <a:off x="6660254" y="3256370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AF92CF5A-164B-8FFC-0D27-CCF3612EBE17}"/>
                </a:ext>
              </a:extLst>
            </p:cNvPr>
            <p:cNvSpPr/>
            <p:nvPr/>
          </p:nvSpPr>
          <p:spPr>
            <a:xfrm>
              <a:off x="6937101" y="1607025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7ACA859B-4315-B92A-1885-49607AD5C9E0}"/>
                </a:ext>
              </a:extLst>
            </p:cNvPr>
            <p:cNvSpPr/>
            <p:nvPr/>
          </p:nvSpPr>
          <p:spPr>
            <a:xfrm>
              <a:off x="6937103" y="1906747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01C3978-B7F3-1F6B-42EE-6EC58FC4C56B}"/>
                </a:ext>
              </a:extLst>
            </p:cNvPr>
            <p:cNvSpPr/>
            <p:nvPr/>
          </p:nvSpPr>
          <p:spPr>
            <a:xfrm>
              <a:off x="6937102" y="2204851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9D9BFB13-878D-4368-E497-21FDD6778840}"/>
                </a:ext>
              </a:extLst>
            </p:cNvPr>
            <p:cNvSpPr/>
            <p:nvPr/>
          </p:nvSpPr>
          <p:spPr>
            <a:xfrm>
              <a:off x="6937101" y="2502955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AF8B6D71-EDED-C60D-ED11-BA25401C8C29}"/>
                </a:ext>
              </a:extLst>
            </p:cNvPr>
            <p:cNvSpPr/>
            <p:nvPr/>
          </p:nvSpPr>
          <p:spPr>
            <a:xfrm>
              <a:off x="6937101" y="2801059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42E2407-11BC-C3EA-A25C-FF0993AEEB6E}"/>
                </a:ext>
              </a:extLst>
            </p:cNvPr>
            <p:cNvSpPr/>
            <p:nvPr/>
          </p:nvSpPr>
          <p:spPr>
            <a:xfrm>
              <a:off x="6937101" y="3100594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2B7B9C8-261E-2B5E-B0DD-EE566B2EBD39}"/>
                </a:ext>
              </a:extLst>
            </p:cNvPr>
            <p:cNvSpPr/>
            <p:nvPr/>
          </p:nvSpPr>
          <p:spPr>
            <a:xfrm>
              <a:off x="6937101" y="3398885"/>
              <a:ext cx="232347" cy="232347"/>
            </a:xfrm>
            <a:prstGeom prst="ellips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2CD0A80-F321-85FC-7F06-0EB00ABA2085}"/>
              </a:ext>
            </a:extLst>
          </p:cNvPr>
          <p:cNvSpPr txBox="1"/>
          <p:nvPr/>
        </p:nvSpPr>
        <p:spPr>
          <a:xfrm>
            <a:off x="6267876" y="321689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CPU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D9180-533F-43F4-0F24-0DE56EFB463A}"/>
              </a:ext>
            </a:extLst>
          </p:cNvPr>
          <p:cNvSpPr txBox="1"/>
          <p:nvPr/>
        </p:nvSpPr>
        <p:spPr>
          <a:xfrm>
            <a:off x="7527089" y="322478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CPU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37560A-A5E2-AA5B-1E95-40AD3C9FF97E}"/>
              </a:ext>
            </a:extLst>
          </p:cNvPr>
          <p:cNvSpPr/>
          <p:nvPr/>
        </p:nvSpPr>
        <p:spPr>
          <a:xfrm>
            <a:off x="321178" y="202434"/>
            <a:ext cx="4467052" cy="4862469"/>
          </a:xfrm>
          <a:prstGeom prst="roundRect">
            <a:avLst>
              <a:gd name="adj" fmla="val 174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80A3B1-DCB3-C66B-3E96-2A2C29EF0943}"/>
              </a:ext>
            </a:extLst>
          </p:cNvPr>
          <p:cNvSpPr txBox="1"/>
          <p:nvPr/>
        </p:nvSpPr>
        <p:spPr>
          <a:xfrm>
            <a:off x="1962906" y="303236"/>
            <a:ext cx="118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Partition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03F7E8-B06E-309D-2108-A943D8BB0B9E}"/>
              </a:ext>
            </a:extLst>
          </p:cNvPr>
          <p:cNvGrpSpPr/>
          <p:nvPr/>
        </p:nvGrpSpPr>
        <p:grpSpPr>
          <a:xfrm>
            <a:off x="617917" y="853314"/>
            <a:ext cx="1147461" cy="3877590"/>
            <a:chOff x="3948837" y="1755480"/>
            <a:chExt cx="1158760" cy="3891867"/>
          </a:xfrm>
          <a:scene3d>
            <a:camera prst="orthographicFront"/>
            <a:lightRig rig="threePt" dir="t"/>
          </a:scene3d>
        </p:grpSpPr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7A2142-70D3-20F9-3C9F-11CCC42EA194}"/>
                </a:ext>
              </a:extLst>
            </p:cNvPr>
            <p:cNvGrpSpPr/>
            <p:nvPr/>
          </p:nvGrpSpPr>
          <p:grpSpPr>
            <a:xfrm>
              <a:off x="3968177" y="2934179"/>
              <a:ext cx="1139420" cy="1141763"/>
              <a:chOff x="1222467" y="1465999"/>
              <a:chExt cx="3938451" cy="3946549"/>
            </a:xfrm>
          </p:grpSpPr>
          <p:sp>
            <p:nvSpPr>
              <p:cNvPr id="199" name="Rounded Rectangle 198">
                <a:extLst>
                  <a:ext uri="{FF2B5EF4-FFF2-40B4-BE49-F238E27FC236}">
                    <a16:creationId xmlns:a16="http://schemas.microsoft.com/office/drawing/2014/main" id="{31F5F6D0-1957-2732-CE12-E2798FF6F2F0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ounded Rectangle 199">
                <a:extLst>
                  <a:ext uri="{FF2B5EF4-FFF2-40B4-BE49-F238E27FC236}">
                    <a16:creationId xmlns:a16="http://schemas.microsoft.com/office/drawing/2014/main" id="{56974901-6525-1773-D0F3-597BAC4E0EEA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ounded Rectangle 207">
                <a:extLst>
                  <a:ext uri="{FF2B5EF4-FFF2-40B4-BE49-F238E27FC236}">
                    <a16:creationId xmlns:a16="http://schemas.microsoft.com/office/drawing/2014/main" id="{05A3D583-D812-F81C-47CD-5FAEF57B33CA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ounded Rectangle 215">
                <a:extLst>
                  <a:ext uri="{FF2B5EF4-FFF2-40B4-BE49-F238E27FC236}">
                    <a16:creationId xmlns:a16="http://schemas.microsoft.com/office/drawing/2014/main" id="{F0EEA05A-2B4D-3F72-B463-2AE5903F79E8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ounded Rectangle 223">
                <a:extLst>
                  <a:ext uri="{FF2B5EF4-FFF2-40B4-BE49-F238E27FC236}">
                    <a16:creationId xmlns:a16="http://schemas.microsoft.com/office/drawing/2014/main" id="{696B4DBE-3232-1183-B494-B7C29BE8EC5E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ounded Rectangle 231">
                <a:extLst>
                  <a:ext uri="{FF2B5EF4-FFF2-40B4-BE49-F238E27FC236}">
                    <a16:creationId xmlns:a16="http://schemas.microsoft.com/office/drawing/2014/main" id="{4C4E21D2-7845-56B1-8FBB-4E9857A1ACC8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ounded Rectangle 239">
                <a:extLst>
                  <a:ext uri="{FF2B5EF4-FFF2-40B4-BE49-F238E27FC236}">
                    <a16:creationId xmlns:a16="http://schemas.microsoft.com/office/drawing/2014/main" id="{9A42BD5A-4604-3E03-3BCA-E3B846BEDDC7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ounded Rectangle 247">
                <a:extLst>
                  <a:ext uri="{FF2B5EF4-FFF2-40B4-BE49-F238E27FC236}">
                    <a16:creationId xmlns:a16="http://schemas.microsoft.com/office/drawing/2014/main" id="{2F270FA0-696A-3088-065E-5FA6AE6B42D4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ADAA6155-A8C8-D77D-625A-B7BD5703C01E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5789F3B-53C6-2ADE-A9C5-7A6FD8D9A575}"/>
                </a:ext>
              </a:extLst>
            </p:cNvPr>
            <p:cNvGrpSpPr/>
            <p:nvPr/>
          </p:nvGrpSpPr>
          <p:grpSpPr>
            <a:xfrm>
              <a:off x="3948837" y="4110654"/>
              <a:ext cx="1139420" cy="1141763"/>
              <a:chOff x="1222467" y="1465999"/>
              <a:chExt cx="3938451" cy="3946549"/>
            </a:xfrm>
          </p:grpSpPr>
          <p:sp>
            <p:nvSpPr>
              <p:cNvPr id="183" name="Rounded Rectangle 182">
                <a:extLst>
                  <a:ext uri="{FF2B5EF4-FFF2-40B4-BE49-F238E27FC236}">
                    <a16:creationId xmlns:a16="http://schemas.microsoft.com/office/drawing/2014/main" id="{21BF92D3-0525-AAE9-113F-000A6387EF73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ounded Rectangle 183">
                <a:extLst>
                  <a:ext uri="{FF2B5EF4-FFF2-40B4-BE49-F238E27FC236}">
                    <a16:creationId xmlns:a16="http://schemas.microsoft.com/office/drawing/2014/main" id="{E40F78E8-C2F0-1CAC-CB77-C090CBC0A903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ounded Rectangle 191">
                <a:extLst>
                  <a:ext uri="{FF2B5EF4-FFF2-40B4-BE49-F238E27FC236}">
                    <a16:creationId xmlns:a16="http://schemas.microsoft.com/office/drawing/2014/main" id="{BDB5B590-017D-826A-46ED-9FAFC7B75AB3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ounded Rectangle 192">
                <a:extLst>
                  <a:ext uri="{FF2B5EF4-FFF2-40B4-BE49-F238E27FC236}">
                    <a16:creationId xmlns:a16="http://schemas.microsoft.com/office/drawing/2014/main" id="{62CF3C7A-6F3C-986F-37AE-FB6CE9F6CE41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ounded Rectangle 193">
                <a:extLst>
                  <a:ext uri="{FF2B5EF4-FFF2-40B4-BE49-F238E27FC236}">
                    <a16:creationId xmlns:a16="http://schemas.microsoft.com/office/drawing/2014/main" id="{7FE17430-2FAE-301B-A1EB-6FB791B1963E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ounded Rectangle 194">
                <a:extLst>
                  <a:ext uri="{FF2B5EF4-FFF2-40B4-BE49-F238E27FC236}">
                    <a16:creationId xmlns:a16="http://schemas.microsoft.com/office/drawing/2014/main" id="{E5DA038D-50F1-7E4D-2048-1514FED5B73E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39487F13-1720-33E3-23CC-67EB694A28B2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ounded Rectangle 196">
                <a:extLst>
                  <a:ext uri="{FF2B5EF4-FFF2-40B4-BE49-F238E27FC236}">
                    <a16:creationId xmlns:a16="http://schemas.microsoft.com/office/drawing/2014/main" id="{9B39FCCE-329D-7559-4D8B-7574B1597D4C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ounded Rectangle 197">
                <a:extLst>
                  <a:ext uri="{FF2B5EF4-FFF2-40B4-BE49-F238E27FC236}">
                    <a16:creationId xmlns:a16="http://schemas.microsoft.com/office/drawing/2014/main" id="{C25BF2B9-DF82-321A-7AAA-7D4380B5C142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235C4683-7106-114A-7655-E93236DBE200}"/>
                </a:ext>
              </a:extLst>
            </p:cNvPr>
            <p:cNvSpPr/>
            <p:nvPr/>
          </p:nvSpPr>
          <p:spPr>
            <a:xfrm>
              <a:off x="3949851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E7C88F01-4101-C6CE-446A-255790E2889B}"/>
                </a:ext>
              </a:extLst>
            </p:cNvPr>
            <p:cNvSpPr/>
            <p:nvPr/>
          </p:nvSpPr>
          <p:spPr>
            <a:xfrm>
              <a:off x="4346440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C2D095E6-034E-27AC-7E74-84DECEAE4010}"/>
                </a:ext>
              </a:extLst>
            </p:cNvPr>
            <p:cNvSpPr/>
            <p:nvPr/>
          </p:nvSpPr>
          <p:spPr>
            <a:xfrm>
              <a:off x="4743029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6194C7C-C33B-9C12-C6D5-44F6CDEFC001}"/>
                </a:ext>
              </a:extLst>
            </p:cNvPr>
            <p:cNvGrpSpPr/>
            <p:nvPr/>
          </p:nvGrpSpPr>
          <p:grpSpPr>
            <a:xfrm>
              <a:off x="3968177" y="1755480"/>
              <a:ext cx="1139420" cy="1141763"/>
              <a:chOff x="1222467" y="1465999"/>
              <a:chExt cx="3938451" cy="3946549"/>
            </a:xfrm>
          </p:grpSpPr>
          <p:sp>
            <p:nvSpPr>
              <p:cNvPr id="167" name="Rounded Rectangle 166">
                <a:extLst>
                  <a:ext uri="{FF2B5EF4-FFF2-40B4-BE49-F238E27FC236}">
                    <a16:creationId xmlns:a16="http://schemas.microsoft.com/office/drawing/2014/main" id="{B6B27B40-A9E8-AC9D-D2D3-8614063966DE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ounded Rectangle 167">
                <a:extLst>
                  <a:ext uri="{FF2B5EF4-FFF2-40B4-BE49-F238E27FC236}">
                    <a16:creationId xmlns:a16="http://schemas.microsoft.com/office/drawing/2014/main" id="{DFF24CA8-3A10-F21F-D8BC-31FD74AFE038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45621859-E219-A8CC-B6E3-BEF9B0AEAA27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6017C9A1-6B4B-6C4B-FB2D-264E1046A026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ounded Rectangle 170">
                <a:extLst>
                  <a:ext uri="{FF2B5EF4-FFF2-40B4-BE49-F238E27FC236}">
                    <a16:creationId xmlns:a16="http://schemas.microsoft.com/office/drawing/2014/main" id="{6942ABEE-574D-6304-560D-D1693C2ADA78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ounded Rectangle 171">
                <a:extLst>
                  <a:ext uri="{FF2B5EF4-FFF2-40B4-BE49-F238E27FC236}">
                    <a16:creationId xmlns:a16="http://schemas.microsoft.com/office/drawing/2014/main" id="{DFC60F95-4C65-8002-13FC-BF0F9FABF914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ounded Rectangle 172">
                <a:extLst>
                  <a:ext uri="{FF2B5EF4-FFF2-40B4-BE49-F238E27FC236}">
                    <a16:creationId xmlns:a16="http://schemas.microsoft.com/office/drawing/2014/main" id="{8050052A-E1D8-2C70-17F9-0270C3EA7AAA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ounded Rectangle 173">
                <a:extLst>
                  <a:ext uri="{FF2B5EF4-FFF2-40B4-BE49-F238E27FC236}">
                    <a16:creationId xmlns:a16="http://schemas.microsoft.com/office/drawing/2014/main" id="{196067A0-6FA5-DA92-9071-0BA5E2B2B231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ounded Rectangle 174">
                <a:extLst>
                  <a:ext uri="{FF2B5EF4-FFF2-40B4-BE49-F238E27FC236}">
                    <a16:creationId xmlns:a16="http://schemas.microsoft.com/office/drawing/2014/main" id="{12E83D6B-E196-3D77-4069-6F5C741F8525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A24763-E819-ABA2-5FC2-9ACEB50C7079}"/>
              </a:ext>
            </a:extLst>
          </p:cNvPr>
          <p:cNvGrpSpPr/>
          <p:nvPr/>
        </p:nvGrpSpPr>
        <p:grpSpPr>
          <a:xfrm>
            <a:off x="1786455" y="853314"/>
            <a:ext cx="1147461" cy="3877590"/>
            <a:chOff x="3948837" y="1755480"/>
            <a:chExt cx="1158760" cy="3891867"/>
          </a:xfrm>
          <a:scene3d>
            <a:camera prst="orthographicFront"/>
            <a:lightRig rig="threePt" dir="t"/>
          </a:scene3d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F2642F5-858A-E8CA-048F-FC9E34E1E838}"/>
                </a:ext>
              </a:extLst>
            </p:cNvPr>
            <p:cNvGrpSpPr/>
            <p:nvPr/>
          </p:nvGrpSpPr>
          <p:grpSpPr>
            <a:xfrm>
              <a:off x="3968177" y="2934179"/>
              <a:ext cx="1139420" cy="1141763"/>
              <a:chOff x="1222467" y="1465999"/>
              <a:chExt cx="3938451" cy="3946549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C8158B54-42C3-7CE4-176B-55C4400F86AD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ounded Rectangle 151">
                <a:extLst>
                  <a:ext uri="{FF2B5EF4-FFF2-40B4-BE49-F238E27FC236}">
                    <a16:creationId xmlns:a16="http://schemas.microsoft.com/office/drawing/2014/main" id="{FD11C7B8-F54E-5F45-4A71-D5BB92EDE74E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ounded Rectangle 152">
                <a:extLst>
                  <a:ext uri="{FF2B5EF4-FFF2-40B4-BE49-F238E27FC236}">
                    <a16:creationId xmlns:a16="http://schemas.microsoft.com/office/drawing/2014/main" id="{E93F73EB-C010-42D6-C4D9-A2341967E94B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ounded Rectangle 153">
                <a:extLst>
                  <a:ext uri="{FF2B5EF4-FFF2-40B4-BE49-F238E27FC236}">
                    <a16:creationId xmlns:a16="http://schemas.microsoft.com/office/drawing/2014/main" id="{A02DEC0E-01AC-FDC0-13EB-1EC785E3EEE0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ounded Rectangle 154">
                <a:extLst>
                  <a:ext uri="{FF2B5EF4-FFF2-40B4-BE49-F238E27FC236}">
                    <a16:creationId xmlns:a16="http://schemas.microsoft.com/office/drawing/2014/main" id="{F70BC4E2-FEC3-3DAB-7A2E-4D83D5D0790F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ounded Rectangle 155">
                <a:extLst>
                  <a:ext uri="{FF2B5EF4-FFF2-40B4-BE49-F238E27FC236}">
                    <a16:creationId xmlns:a16="http://schemas.microsoft.com/office/drawing/2014/main" id="{776AF136-9D8E-5F05-9CA0-42ED4354FC2F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ounded Rectangle 156">
                <a:extLst>
                  <a:ext uri="{FF2B5EF4-FFF2-40B4-BE49-F238E27FC236}">
                    <a16:creationId xmlns:a16="http://schemas.microsoft.com/office/drawing/2014/main" id="{75D6ACF7-EFE0-2FA9-44CC-5A301793513B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ounded Rectangle 157">
                <a:extLst>
                  <a:ext uri="{FF2B5EF4-FFF2-40B4-BE49-F238E27FC236}">
                    <a16:creationId xmlns:a16="http://schemas.microsoft.com/office/drawing/2014/main" id="{B6714392-DBD0-C61C-9BA1-7EF67AD0C680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ounded Rectangle 158">
                <a:extLst>
                  <a:ext uri="{FF2B5EF4-FFF2-40B4-BE49-F238E27FC236}">
                    <a16:creationId xmlns:a16="http://schemas.microsoft.com/office/drawing/2014/main" id="{966876EC-8FBA-ADFE-E90B-4A4F1374CE20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C147F60-753B-2231-1A13-53AAC36BBC8E}"/>
                </a:ext>
              </a:extLst>
            </p:cNvPr>
            <p:cNvGrpSpPr/>
            <p:nvPr/>
          </p:nvGrpSpPr>
          <p:grpSpPr>
            <a:xfrm>
              <a:off x="3948837" y="4110654"/>
              <a:ext cx="1139420" cy="1141763"/>
              <a:chOff x="1222467" y="1465999"/>
              <a:chExt cx="3938451" cy="3946549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484D7054-85F3-9479-42EA-0BC1616B2A3A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>
                <a:extLst>
                  <a:ext uri="{FF2B5EF4-FFF2-40B4-BE49-F238E27FC236}">
                    <a16:creationId xmlns:a16="http://schemas.microsoft.com/office/drawing/2014/main" id="{9EE0ABF9-8EF9-0784-3C01-3C70136654ED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>
                <a:extLst>
                  <a:ext uri="{FF2B5EF4-FFF2-40B4-BE49-F238E27FC236}">
                    <a16:creationId xmlns:a16="http://schemas.microsoft.com/office/drawing/2014/main" id="{F267591C-2646-4056-0155-4B307EF6E7A3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45C8CA7F-0074-3200-A228-47A1D6C98F57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ounded Rectangle 145">
                <a:extLst>
                  <a:ext uri="{FF2B5EF4-FFF2-40B4-BE49-F238E27FC236}">
                    <a16:creationId xmlns:a16="http://schemas.microsoft.com/office/drawing/2014/main" id="{AAA5C2E2-D288-D3C2-A283-0A7EE933DABE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ounded Rectangle 146">
                <a:extLst>
                  <a:ext uri="{FF2B5EF4-FFF2-40B4-BE49-F238E27FC236}">
                    <a16:creationId xmlns:a16="http://schemas.microsoft.com/office/drawing/2014/main" id="{785B3D5D-B75B-CFA9-B197-49C4A34A2B20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40D454A4-FE3F-B0AA-92EB-2687A61F81F0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ounded Rectangle 148">
                <a:extLst>
                  <a:ext uri="{FF2B5EF4-FFF2-40B4-BE49-F238E27FC236}">
                    <a16:creationId xmlns:a16="http://schemas.microsoft.com/office/drawing/2014/main" id="{7B449206-3101-0ACD-B886-4A450277301C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16E77EA3-BD8D-3386-FB80-C24B93717431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626D6CA6-2632-62DA-02E2-63F2409DFA19}"/>
                </a:ext>
              </a:extLst>
            </p:cNvPr>
            <p:cNvSpPr/>
            <p:nvPr/>
          </p:nvSpPr>
          <p:spPr>
            <a:xfrm>
              <a:off x="3949851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82C6302C-9F17-85C5-5E60-A8F7DAD28D26}"/>
                </a:ext>
              </a:extLst>
            </p:cNvPr>
            <p:cNvSpPr/>
            <p:nvPr/>
          </p:nvSpPr>
          <p:spPr>
            <a:xfrm>
              <a:off x="4346440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2A2F6362-2F57-24A7-C68E-4584C8E45DEA}"/>
                </a:ext>
              </a:extLst>
            </p:cNvPr>
            <p:cNvSpPr/>
            <p:nvPr/>
          </p:nvSpPr>
          <p:spPr>
            <a:xfrm>
              <a:off x="4743029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042857CE-6E82-81E2-0462-49FF3088C3F5}"/>
                </a:ext>
              </a:extLst>
            </p:cNvPr>
            <p:cNvGrpSpPr/>
            <p:nvPr/>
          </p:nvGrpSpPr>
          <p:grpSpPr>
            <a:xfrm>
              <a:off x="3968177" y="1755480"/>
              <a:ext cx="1139420" cy="1141763"/>
              <a:chOff x="1222467" y="1465999"/>
              <a:chExt cx="3938451" cy="3946549"/>
            </a:xfrm>
          </p:grpSpPr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959C6A05-1247-B835-2B13-F18568E1D6A2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ounded Rectangle 133">
                <a:extLst>
                  <a:ext uri="{FF2B5EF4-FFF2-40B4-BE49-F238E27FC236}">
                    <a16:creationId xmlns:a16="http://schemas.microsoft.com/office/drawing/2014/main" id="{C916685C-7BC5-6AC2-4949-7C11CF036DB5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31E5C098-9249-3B50-6F2B-14D31AFD486B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11306CD5-39D5-5A72-43AE-25489F39D1EB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36">
                <a:extLst>
                  <a:ext uri="{FF2B5EF4-FFF2-40B4-BE49-F238E27FC236}">
                    <a16:creationId xmlns:a16="http://schemas.microsoft.com/office/drawing/2014/main" id="{132093EB-5960-91FA-8010-224DAE83AE3A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37">
                <a:extLst>
                  <a:ext uri="{FF2B5EF4-FFF2-40B4-BE49-F238E27FC236}">
                    <a16:creationId xmlns:a16="http://schemas.microsoft.com/office/drawing/2014/main" id="{66FA0321-BB0A-03CF-B789-82C795AFD7DE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>
                <a:extLst>
                  <a:ext uri="{FF2B5EF4-FFF2-40B4-BE49-F238E27FC236}">
                    <a16:creationId xmlns:a16="http://schemas.microsoft.com/office/drawing/2014/main" id="{C036A306-9713-EDC0-2F18-0100DDB62E87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139">
                <a:extLst>
                  <a:ext uri="{FF2B5EF4-FFF2-40B4-BE49-F238E27FC236}">
                    <a16:creationId xmlns:a16="http://schemas.microsoft.com/office/drawing/2014/main" id="{AD927A3F-147A-4A3D-4444-990A62229F4C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140">
                <a:extLst>
                  <a:ext uri="{FF2B5EF4-FFF2-40B4-BE49-F238E27FC236}">
                    <a16:creationId xmlns:a16="http://schemas.microsoft.com/office/drawing/2014/main" id="{35DA40DD-77DE-96A3-2CB9-39F3E79521F4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BE76A9-C75F-323A-B5D7-6DDF2FEA932A}"/>
              </a:ext>
            </a:extLst>
          </p:cNvPr>
          <p:cNvGrpSpPr/>
          <p:nvPr/>
        </p:nvGrpSpPr>
        <p:grpSpPr>
          <a:xfrm>
            <a:off x="2943883" y="853314"/>
            <a:ext cx="1147461" cy="3877590"/>
            <a:chOff x="3948837" y="1755480"/>
            <a:chExt cx="1158760" cy="3891867"/>
          </a:xfrm>
          <a:scene3d>
            <a:camera prst="orthographicFront"/>
            <a:lightRig rig="threePt" dir="t"/>
          </a:scene3d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71D038C-E0CB-CB09-5F84-13892A9B356F}"/>
                </a:ext>
              </a:extLst>
            </p:cNvPr>
            <p:cNvGrpSpPr/>
            <p:nvPr/>
          </p:nvGrpSpPr>
          <p:grpSpPr>
            <a:xfrm>
              <a:off x="3968177" y="2934179"/>
              <a:ext cx="1139420" cy="1141763"/>
              <a:chOff x="1222467" y="1465999"/>
              <a:chExt cx="3938451" cy="3946549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id="{64649A3B-CBF6-3C90-060A-9646619CB01B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>
                <a:extLst>
                  <a:ext uri="{FF2B5EF4-FFF2-40B4-BE49-F238E27FC236}">
                    <a16:creationId xmlns:a16="http://schemas.microsoft.com/office/drawing/2014/main" id="{39C2AE91-02D0-E56F-69E2-1F6F2DD1A39B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5B319028-FF41-BEED-75FF-043ECDE98E29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AE5ACD40-80B8-E70A-E69C-037F1055EA3B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ECD53BB1-CB64-5231-1271-BCCB89B9DADE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40A5A75E-3AE1-A316-514C-9DDF2F1ADC86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3358C9BB-5C84-2862-33DC-CE1815B55491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B828D6F3-879E-12AF-0721-7F404A6D6386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4511F80D-44FA-46CF-6D3D-C9AAF6B52ADC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818DD91-2EED-5026-5F36-B7A28CB1DA38}"/>
                </a:ext>
              </a:extLst>
            </p:cNvPr>
            <p:cNvGrpSpPr/>
            <p:nvPr/>
          </p:nvGrpSpPr>
          <p:grpSpPr>
            <a:xfrm>
              <a:off x="3948837" y="4110654"/>
              <a:ext cx="1139420" cy="1141763"/>
              <a:chOff x="1222467" y="1465999"/>
              <a:chExt cx="3938451" cy="3946549"/>
            </a:xfrm>
          </p:grpSpPr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C1A64288-02A1-EC4D-811A-7098E5B854D9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1A313137-4E99-91AA-6653-A88CA81C4781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4A80ABEF-33E8-CDF1-68BE-BA02A4B6FF05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>
                <a:extLst>
                  <a:ext uri="{FF2B5EF4-FFF2-40B4-BE49-F238E27FC236}">
                    <a16:creationId xmlns:a16="http://schemas.microsoft.com/office/drawing/2014/main" id="{80EDE58C-30A5-9A8C-45FC-4117E4E14410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3F6F9933-0D0A-59B7-5153-65D273253C2B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1AA10AA0-39EF-AF74-5BEC-DB5783F9E4D4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7A7E7347-8F5F-02B4-20A7-2002DF722A49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C7F100D-903B-D03B-D331-55FF2E9D5C77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F33AAE40-3EFA-A1C8-D3AA-6EE0D1D6E875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8D6835D-CC8B-7378-D652-E1BC7B4BD348}"/>
                </a:ext>
              </a:extLst>
            </p:cNvPr>
            <p:cNvSpPr/>
            <p:nvPr/>
          </p:nvSpPr>
          <p:spPr>
            <a:xfrm>
              <a:off x="3949851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29E3257-6D4B-C9FE-821E-13D8EBED9C04}"/>
                </a:ext>
              </a:extLst>
            </p:cNvPr>
            <p:cNvSpPr/>
            <p:nvPr/>
          </p:nvSpPr>
          <p:spPr>
            <a:xfrm>
              <a:off x="4346440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F2F3514B-E119-DB36-6D16-23F089579BF9}"/>
                </a:ext>
              </a:extLst>
            </p:cNvPr>
            <p:cNvSpPr/>
            <p:nvPr/>
          </p:nvSpPr>
          <p:spPr>
            <a:xfrm>
              <a:off x="4743029" y="5294624"/>
              <a:ext cx="352723" cy="35272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692D9E-9588-64ED-36C9-D5C10DC2CEF8}"/>
                </a:ext>
              </a:extLst>
            </p:cNvPr>
            <p:cNvGrpSpPr/>
            <p:nvPr/>
          </p:nvGrpSpPr>
          <p:grpSpPr>
            <a:xfrm>
              <a:off x="3968177" y="1755480"/>
              <a:ext cx="1139420" cy="1141763"/>
              <a:chOff x="1222467" y="1465999"/>
              <a:chExt cx="3938451" cy="3946549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E325C4B4-3CA1-15F3-E2BF-735DAA99BA66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E8F597BD-80A0-E455-0C25-480E0FFC46BF}"/>
                  </a:ext>
                </a:extLst>
              </p:cNvPr>
              <p:cNvSpPr/>
              <p:nvPr/>
            </p:nvSpPr>
            <p:spPr>
              <a:xfrm>
                <a:off x="2582092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9621E3DB-D2CA-9A28-9801-2FAC3209D940}"/>
                  </a:ext>
                </a:extLst>
              </p:cNvPr>
              <p:cNvSpPr/>
              <p:nvPr/>
            </p:nvSpPr>
            <p:spPr>
              <a:xfrm>
                <a:off x="3941717" y="147252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69C5C635-B7DC-10E8-0693-74B2CBF0AF31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3CE4730B-663E-729C-E976-3C7BF2B3FCD1}"/>
                  </a:ext>
                </a:extLst>
              </p:cNvPr>
              <p:cNvSpPr/>
              <p:nvPr/>
            </p:nvSpPr>
            <p:spPr>
              <a:xfrm>
                <a:off x="2582092" y="281940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0CA80DEA-1FB4-5189-50A6-8C41FC6306E7}"/>
                  </a:ext>
                </a:extLst>
              </p:cNvPr>
              <p:cNvSpPr/>
              <p:nvPr/>
            </p:nvSpPr>
            <p:spPr>
              <a:xfrm>
                <a:off x="394171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DBBF1140-E846-C13D-A3BE-63272C67F6F0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>
                <a:extLst>
                  <a:ext uri="{FF2B5EF4-FFF2-40B4-BE49-F238E27FC236}">
                    <a16:creationId xmlns:a16="http://schemas.microsoft.com/office/drawing/2014/main" id="{521EA639-74F9-809F-4524-55F40B7380E1}"/>
                  </a:ext>
                </a:extLst>
              </p:cNvPr>
              <p:cNvSpPr/>
              <p:nvPr/>
            </p:nvSpPr>
            <p:spPr>
              <a:xfrm>
                <a:off x="2582092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89410BC9-EEFD-7334-AB9F-591ADB0916AA}"/>
                  </a:ext>
                </a:extLst>
              </p:cNvPr>
              <p:cNvSpPr/>
              <p:nvPr/>
            </p:nvSpPr>
            <p:spPr>
              <a:xfrm>
                <a:off x="3941718" y="419334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ED83354-D37B-602C-7008-44834F82114D}"/>
              </a:ext>
            </a:extLst>
          </p:cNvPr>
          <p:cNvSpPr/>
          <p:nvPr/>
        </p:nvSpPr>
        <p:spPr>
          <a:xfrm>
            <a:off x="4142205" y="2027689"/>
            <a:ext cx="349283" cy="35142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EE0CE0-3F49-56A4-A84D-F68A85F06763}"/>
              </a:ext>
            </a:extLst>
          </p:cNvPr>
          <p:cNvSpPr/>
          <p:nvPr/>
        </p:nvSpPr>
        <p:spPr>
          <a:xfrm>
            <a:off x="4142205" y="2811953"/>
            <a:ext cx="349283" cy="35142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55ABD7-BCD2-BD8F-EB17-F7A1B96683C4}"/>
              </a:ext>
            </a:extLst>
          </p:cNvPr>
          <p:cNvGrpSpPr/>
          <p:nvPr/>
        </p:nvGrpSpPr>
        <p:grpSpPr>
          <a:xfrm>
            <a:off x="4123053" y="3199849"/>
            <a:ext cx="349283" cy="1135693"/>
            <a:chOff x="1222467" y="1465999"/>
            <a:chExt cx="1219200" cy="3940019"/>
          </a:xfrm>
          <a:scene3d>
            <a:camera prst="orthographicFront"/>
            <a:lightRig rig="threePt" dir="t"/>
          </a:scene3d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22A7F50-003A-5838-FB89-C3E74F3CE351}"/>
                </a:ext>
              </a:extLst>
            </p:cNvPr>
            <p:cNvSpPr/>
            <p:nvPr/>
          </p:nvSpPr>
          <p:spPr>
            <a:xfrm>
              <a:off x="1222467" y="1465999"/>
              <a:ext cx="1219200" cy="1219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5B768D6-D00E-7A98-D1CB-46437420E9D9}"/>
                </a:ext>
              </a:extLst>
            </p:cNvPr>
            <p:cNvSpPr/>
            <p:nvPr/>
          </p:nvSpPr>
          <p:spPr>
            <a:xfrm>
              <a:off x="1222467" y="2825930"/>
              <a:ext cx="1219200" cy="1219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2331C512-2FCC-3A8B-BB12-27F7FC1BE909}"/>
                </a:ext>
              </a:extLst>
            </p:cNvPr>
            <p:cNvSpPr/>
            <p:nvPr/>
          </p:nvSpPr>
          <p:spPr>
            <a:xfrm>
              <a:off x="1222467" y="4186818"/>
              <a:ext cx="1219200" cy="1219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9F64EAE-BD5E-6F83-0ACC-F21EF7FCE5FB}"/>
              </a:ext>
            </a:extLst>
          </p:cNvPr>
          <p:cNvSpPr/>
          <p:nvPr/>
        </p:nvSpPr>
        <p:spPr>
          <a:xfrm>
            <a:off x="4124057" y="4379475"/>
            <a:ext cx="349283" cy="35142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46BC6F-D0DB-3F43-B9A9-0E2C0BE2CF1E}"/>
              </a:ext>
            </a:extLst>
          </p:cNvPr>
          <p:cNvGrpSpPr/>
          <p:nvPr/>
        </p:nvGrpSpPr>
        <p:grpSpPr>
          <a:xfrm>
            <a:off x="4142205" y="853314"/>
            <a:ext cx="349283" cy="1135693"/>
            <a:chOff x="1222467" y="1465999"/>
            <a:chExt cx="1219200" cy="3940019"/>
          </a:xfrm>
          <a:scene3d>
            <a:camera prst="orthographicFront"/>
            <a:lightRig rig="threePt" dir="t"/>
          </a:scene3d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AAE12A7-F578-E402-0556-707A5720EE12}"/>
                </a:ext>
              </a:extLst>
            </p:cNvPr>
            <p:cNvSpPr/>
            <p:nvPr/>
          </p:nvSpPr>
          <p:spPr>
            <a:xfrm>
              <a:off x="1222467" y="1465999"/>
              <a:ext cx="1219200" cy="1219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21B3859-98D0-7560-944E-7DCDA41D68AA}"/>
                </a:ext>
              </a:extLst>
            </p:cNvPr>
            <p:cNvSpPr/>
            <p:nvPr/>
          </p:nvSpPr>
          <p:spPr>
            <a:xfrm>
              <a:off x="1222467" y="2825930"/>
              <a:ext cx="1219200" cy="1219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4EC615A-DEDC-5E1B-2913-A0B6B627D47F}"/>
                </a:ext>
              </a:extLst>
            </p:cNvPr>
            <p:cNvSpPr/>
            <p:nvPr/>
          </p:nvSpPr>
          <p:spPr>
            <a:xfrm>
              <a:off x="1222467" y="4186818"/>
              <a:ext cx="1219200" cy="1219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A79E2E50-BB20-8288-AC59-A8ECF9979A02}"/>
              </a:ext>
            </a:extLst>
          </p:cNvPr>
          <p:cNvCxnSpPr>
            <a:cxnSpLocks/>
          </p:cNvCxnSpPr>
          <p:nvPr/>
        </p:nvCxnSpPr>
        <p:spPr>
          <a:xfrm flipV="1">
            <a:off x="4370368" y="896931"/>
            <a:ext cx="1767334" cy="16289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10ABCAD7-1734-D150-26C6-AA1B4E40DD3A}"/>
              </a:ext>
            </a:extLst>
          </p:cNvPr>
          <p:cNvCxnSpPr>
            <a:cxnSpLocks/>
          </p:cNvCxnSpPr>
          <p:nvPr/>
        </p:nvCxnSpPr>
        <p:spPr>
          <a:xfrm>
            <a:off x="4414181" y="2690745"/>
            <a:ext cx="1706005" cy="161866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5DB17C-9282-861A-CF90-97BC1477B6E5}"/>
              </a:ext>
            </a:extLst>
          </p:cNvPr>
          <p:cNvSpPr/>
          <p:nvPr/>
        </p:nvSpPr>
        <p:spPr>
          <a:xfrm>
            <a:off x="4142205" y="2419683"/>
            <a:ext cx="349283" cy="351429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FF3B5E00-F3B8-55BF-F04D-5DE710221B5C}"/>
              </a:ext>
            </a:extLst>
          </p:cNvPr>
          <p:cNvSpPr/>
          <p:nvPr/>
        </p:nvSpPr>
        <p:spPr>
          <a:xfrm>
            <a:off x="8137085" y="2398354"/>
            <a:ext cx="232347" cy="232347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1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3FA1-C1E2-AE28-BBB5-07597B117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Picture 660">
            <a:extLst>
              <a:ext uri="{FF2B5EF4-FFF2-40B4-BE49-F238E27FC236}">
                <a16:creationId xmlns:a16="http://schemas.microsoft.com/office/drawing/2014/main" id="{6FA92029-EF24-59F3-A5DE-B12A2EEF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15"/>
                    </a14:imgEffect>
                  </a14:imgLayer>
                </a14:imgProps>
              </a:ext>
            </a:extLst>
          </a:blip>
          <a:srcRect t="3310"/>
          <a:stretch>
            <a:fillRect/>
          </a:stretch>
        </p:blipFill>
        <p:spPr>
          <a:xfrm>
            <a:off x="984615" y="224445"/>
            <a:ext cx="10516985" cy="5132984"/>
          </a:xfrm>
          <a:prstGeom prst="rect">
            <a:avLst/>
          </a:prstGeom>
        </p:spPr>
      </p:pic>
      <p:grpSp>
        <p:nvGrpSpPr>
          <p:cNvPr id="537" name="Group 536">
            <a:extLst>
              <a:ext uri="{FF2B5EF4-FFF2-40B4-BE49-F238E27FC236}">
                <a16:creationId xmlns:a16="http://schemas.microsoft.com/office/drawing/2014/main" id="{A876446E-B8BC-2030-E4D7-E3304373A690}"/>
              </a:ext>
            </a:extLst>
          </p:cNvPr>
          <p:cNvGrpSpPr/>
          <p:nvPr/>
        </p:nvGrpSpPr>
        <p:grpSpPr>
          <a:xfrm>
            <a:off x="177571" y="1870641"/>
            <a:ext cx="3822345" cy="4135292"/>
            <a:chOff x="225953" y="1604083"/>
            <a:chExt cx="3582818" cy="387615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A3F4436-600D-776A-A37B-19F871081E41}"/>
                </a:ext>
              </a:extLst>
            </p:cNvPr>
            <p:cNvSpPr/>
            <p:nvPr/>
          </p:nvSpPr>
          <p:spPr>
            <a:xfrm>
              <a:off x="225953" y="1604083"/>
              <a:ext cx="3582818" cy="3876154"/>
            </a:xfrm>
            <a:prstGeom prst="roundRect">
              <a:avLst>
                <a:gd name="adj" fmla="val 174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8A1080-FA4A-426D-CFE7-917F2B190BBB}"/>
                </a:ext>
              </a:extLst>
            </p:cNvPr>
            <p:cNvSpPr txBox="1"/>
            <p:nvPr/>
          </p:nvSpPr>
          <p:spPr>
            <a:xfrm>
              <a:off x="773490" y="1684438"/>
              <a:ext cx="2488825" cy="37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Partition: acomputeq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2273997-F4CA-55F1-742D-90A3BE273EBE}"/>
                </a:ext>
              </a:extLst>
            </p:cNvPr>
            <p:cNvGrpSpPr/>
            <p:nvPr/>
          </p:nvGrpSpPr>
          <p:grpSpPr>
            <a:xfrm>
              <a:off x="463954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0663538-703B-FF14-CC6A-5871A816C808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2428012A-A2E5-0451-67E4-261A787D41D9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6A233D40-2691-CDED-254C-1B0EA033C189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F4B85996-5FB5-BEEA-CE03-EE2FB4DFDFCC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5B9140D3-7A8F-95A2-7944-345A8662C530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ACA82069-8713-0CB4-CB2A-02BA4FAFE624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58C14D70-629E-1420-B691-0AF7D3C6E49D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23A758D2-8E68-B631-CFC8-DD5E82552C59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9B13026F-84A2-40F8-3768-39E69B3BC7F4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6ED84FED-BA78-4B9C-BB14-554B2A06283D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FE6A8C2-00AF-B4A3-742C-4C50B791D073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3778DDC4-4B2E-3A4E-B7AF-3922EF3540D4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2D48DB95-0688-DCBC-AF40-CA7D5C478B63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7E262270-8C58-01D4-DE7F-CB4DC5D9A6F3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14C19CC4-CCCA-15B2-5C29-9AF4F9AD4F12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778ADFAC-7820-CD4A-D483-9F03BB6A5FE4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84CA5947-D0E4-706C-B98C-12730B6A5D68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ounded Rectangle 47">
                  <a:extLst>
                    <a:ext uri="{FF2B5EF4-FFF2-40B4-BE49-F238E27FC236}">
                      <a16:creationId xmlns:a16="http://schemas.microsoft.com/office/drawing/2014/main" id="{34FD19B4-6C48-EA23-E998-2CBEAB847966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ed Rectangle 48">
                  <a:extLst>
                    <a:ext uri="{FF2B5EF4-FFF2-40B4-BE49-F238E27FC236}">
                      <a16:creationId xmlns:a16="http://schemas.microsoft.com/office/drawing/2014/main" id="{0DA148C1-8D09-C380-4DA2-86FF1A27C80F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ounded Rectangle 49">
                  <a:extLst>
                    <a:ext uri="{FF2B5EF4-FFF2-40B4-BE49-F238E27FC236}">
                      <a16:creationId xmlns:a16="http://schemas.microsoft.com/office/drawing/2014/main" id="{79505290-2EF0-9512-6B01-FCA7BD437DA5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1" name="Rounded Rectangle 50">
                <a:extLst>
                  <a:ext uri="{FF2B5EF4-FFF2-40B4-BE49-F238E27FC236}">
                    <a16:creationId xmlns:a16="http://schemas.microsoft.com/office/drawing/2014/main" id="{945517C9-BB78-C027-E237-8A202D99E78A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02681D1E-805A-24AB-D4BD-559BEB66F57D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>
                <a:extLst>
                  <a:ext uri="{FF2B5EF4-FFF2-40B4-BE49-F238E27FC236}">
                    <a16:creationId xmlns:a16="http://schemas.microsoft.com/office/drawing/2014/main" id="{2A52D80A-C903-FB70-237E-4B1E565251DB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52C08611-6F5F-93AE-074D-4349F49D70BA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00033AD2-9D6A-C0FE-2E00-971FF8EC21F7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72F24722-63B6-B895-B962-09FF0325C401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173A0A3D-CC52-FD94-83DF-B1345ACA944B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829A7072-E056-1477-C4DF-469992BAC9CB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591BA7A1-647E-338B-1663-8AB0B9B599F7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>
                  <a:extLst>
                    <a:ext uri="{FF2B5EF4-FFF2-40B4-BE49-F238E27FC236}">
                      <a16:creationId xmlns:a16="http://schemas.microsoft.com/office/drawing/2014/main" id="{2DC247D1-7C94-280A-9A38-5886806D19E2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318EC395-1B0C-4068-53AA-104EA4364366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ounded Rectangle 17">
                  <a:extLst>
                    <a:ext uri="{FF2B5EF4-FFF2-40B4-BE49-F238E27FC236}">
                      <a16:creationId xmlns:a16="http://schemas.microsoft.com/office/drawing/2014/main" id="{88289106-B2FC-A134-0A36-A4D64B8D7095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42CEEDD3-B8F9-4F4C-A2B6-113BF6F4F6FC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78EF15-1738-57DF-2AC2-62D5755B231C}"/>
                </a:ext>
              </a:extLst>
            </p:cNvPr>
            <p:cNvGrpSpPr/>
            <p:nvPr/>
          </p:nvGrpSpPr>
          <p:grpSpPr>
            <a:xfrm>
              <a:off x="1401185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309ED79-D241-904E-2849-1B63FB255268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E0B306B5-4908-39D1-504D-B2BC5C19B165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43B92099-3EB4-2B21-C4AB-94EE027107CC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899C13AA-C377-2109-9382-C2DB35CF7EAA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ounded Rectangle 88">
                  <a:extLst>
                    <a:ext uri="{FF2B5EF4-FFF2-40B4-BE49-F238E27FC236}">
                      <a16:creationId xmlns:a16="http://schemas.microsoft.com/office/drawing/2014/main" id="{53C35439-723D-2878-B3E0-48FE81835B12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8AD55E2B-7CD4-D13C-5435-C07E186A11F9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102736A0-BE7D-5C14-7690-620ED5125AAA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DCEF476A-AD68-38C2-60AF-99C68CF71E66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4363F0F7-C6FC-74EC-83B6-D84D1F32621C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FFF35791-7D72-DF77-C675-642D590A2525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92CB35C3-DCD6-DF58-CCFE-C0E429FC4E5F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1EC45167-53D1-45E1-85DF-DDE13A0BEEA8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C86A52BF-80FB-78FA-BB42-4644C80910AE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ounded Rectangle 78">
                  <a:extLst>
                    <a:ext uri="{FF2B5EF4-FFF2-40B4-BE49-F238E27FC236}">
                      <a16:creationId xmlns:a16="http://schemas.microsoft.com/office/drawing/2014/main" id="{C90E4B32-290E-A2A7-7071-7E474017C929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0E9168AD-DE66-53DE-0610-38E90257F411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66A9C5D8-2B79-FB6B-8ABC-244ECDF0A497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ounded Rectangle 81">
                  <a:extLst>
                    <a:ext uri="{FF2B5EF4-FFF2-40B4-BE49-F238E27FC236}">
                      <a16:creationId xmlns:a16="http://schemas.microsoft.com/office/drawing/2014/main" id="{2F6C84D4-28F5-2F9B-ABB8-6345940EDD76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78F5018B-B93B-240F-40EB-F8ACA94879DC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39132B42-8B16-CAC5-2FE7-C2D17D499013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4532506E-CFB2-A003-BFC5-E20E4943D628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C8E0E8EF-1B6E-84A1-B09F-AA15DE5E71AC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1ED2B314-93A0-A20B-5AEF-790C40CB8349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DCE6C0D0-2EA7-F20F-1210-C76DA4873FB9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447EF2C-92CE-2AC1-BDD0-A3BA63C69985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96F5DECA-61E2-99C6-FBFF-2F43EC7DD7E3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0CF0DFA4-877F-63A9-1AAC-5210518216B7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64FA620A-32DB-6170-042A-CD0A350E81AA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E8D311-0341-C9C4-F81A-F029FC3C9B64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F2C63AD3-D803-21E2-1745-CC54EB3B0C39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ed Rectangle 72">
                  <a:extLst>
                    <a:ext uri="{FF2B5EF4-FFF2-40B4-BE49-F238E27FC236}">
                      <a16:creationId xmlns:a16="http://schemas.microsoft.com/office/drawing/2014/main" id="{2556D125-AE36-841A-4EE8-F36957B0A319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ounded Rectangle 73">
                  <a:extLst>
                    <a:ext uri="{FF2B5EF4-FFF2-40B4-BE49-F238E27FC236}">
                      <a16:creationId xmlns:a16="http://schemas.microsoft.com/office/drawing/2014/main" id="{B3DE1271-6AFB-40EE-B568-77179446C31B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ounded Rectangle 74">
                  <a:extLst>
                    <a:ext uri="{FF2B5EF4-FFF2-40B4-BE49-F238E27FC236}">
                      <a16:creationId xmlns:a16="http://schemas.microsoft.com/office/drawing/2014/main" id="{C5D8E4D2-1CCC-2829-CF2A-26A971F203B7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72BBC21C-4FB3-8D3A-9AF4-8AF55152D292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6D0C15F-41FA-EFD4-C9C0-6E07A0602F32}"/>
                </a:ext>
              </a:extLst>
            </p:cNvPr>
            <p:cNvGrpSpPr/>
            <p:nvPr/>
          </p:nvGrpSpPr>
          <p:grpSpPr>
            <a:xfrm>
              <a:off x="2329505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31138819-8C71-DCB7-C1FC-5F696F9A1B1E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120" name="Rounded Rectangle 119">
                  <a:extLst>
                    <a:ext uri="{FF2B5EF4-FFF2-40B4-BE49-F238E27FC236}">
                      <a16:creationId xmlns:a16="http://schemas.microsoft.com/office/drawing/2014/main" id="{EA2953A2-43D4-5428-8C20-F673DE62E36E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ounded Rectangle 120">
                  <a:extLst>
                    <a:ext uri="{FF2B5EF4-FFF2-40B4-BE49-F238E27FC236}">
                      <a16:creationId xmlns:a16="http://schemas.microsoft.com/office/drawing/2014/main" id="{8F4D076B-3D29-9916-1CEF-AB81108FC060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ounded Rectangle 121">
                  <a:extLst>
                    <a:ext uri="{FF2B5EF4-FFF2-40B4-BE49-F238E27FC236}">
                      <a16:creationId xmlns:a16="http://schemas.microsoft.com/office/drawing/2014/main" id="{988013CF-1D67-B9EB-9699-F2D350DF2C12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ounded Rectangle 122">
                  <a:extLst>
                    <a:ext uri="{FF2B5EF4-FFF2-40B4-BE49-F238E27FC236}">
                      <a16:creationId xmlns:a16="http://schemas.microsoft.com/office/drawing/2014/main" id="{D9D6BE3B-2028-D3FE-616C-AA00303280D0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ounded Rectangle 123">
                  <a:extLst>
                    <a:ext uri="{FF2B5EF4-FFF2-40B4-BE49-F238E27FC236}">
                      <a16:creationId xmlns:a16="http://schemas.microsoft.com/office/drawing/2014/main" id="{AB1255BB-0365-DB81-DC34-85598830880B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ounded Rectangle 124">
                  <a:extLst>
                    <a:ext uri="{FF2B5EF4-FFF2-40B4-BE49-F238E27FC236}">
                      <a16:creationId xmlns:a16="http://schemas.microsoft.com/office/drawing/2014/main" id="{236EFE59-C408-CADE-C92F-4C180FB6CC36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ounded Rectangle 125">
                  <a:extLst>
                    <a:ext uri="{FF2B5EF4-FFF2-40B4-BE49-F238E27FC236}">
                      <a16:creationId xmlns:a16="http://schemas.microsoft.com/office/drawing/2014/main" id="{781A633A-3745-271B-B8B2-7B48A4B76224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ounded Rectangle 126">
                  <a:extLst>
                    <a:ext uri="{FF2B5EF4-FFF2-40B4-BE49-F238E27FC236}">
                      <a16:creationId xmlns:a16="http://schemas.microsoft.com/office/drawing/2014/main" id="{EF77E597-797F-6FCE-2D8F-8E2195DC257C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ounded Rectangle 127">
                  <a:extLst>
                    <a:ext uri="{FF2B5EF4-FFF2-40B4-BE49-F238E27FC236}">
                      <a16:creationId xmlns:a16="http://schemas.microsoft.com/office/drawing/2014/main" id="{78F95934-EFCC-C860-9907-26B3D877FE09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FAE773F3-1C86-326E-6834-F96B742B5BFB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0C8CB65E-56A0-FDEB-FF73-1C49A4B08374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4026D85B-FCD2-AA6F-A4D2-8AD1C8D01DE7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ounded Rectangle 112">
                  <a:extLst>
                    <a:ext uri="{FF2B5EF4-FFF2-40B4-BE49-F238E27FC236}">
                      <a16:creationId xmlns:a16="http://schemas.microsoft.com/office/drawing/2014/main" id="{963EF402-E304-00E0-A32F-1659483235E0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ounded Rectangle 113">
                  <a:extLst>
                    <a:ext uri="{FF2B5EF4-FFF2-40B4-BE49-F238E27FC236}">
                      <a16:creationId xmlns:a16="http://schemas.microsoft.com/office/drawing/2014/main" id="{305FD5CE-D089-975F-D99C-7A819F7FED76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ounded Rectangle 114">
                  <a:extLst>
                    <a:ext uri="{FF2B5EF4-FFF2-40B4-BE49-F238E27FC236}">
                      <a16:creationId xmlns:a16="http://schemas.microsoft.com/office/drawing/2014/main" id="{E1D24096-9CBB-5818-CB47-FAE1CBA5EAE7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ounded Rectangle 115">
                  <a:extLst>
                    <a:ext uri="{FF2B5EF4-FFF2-40B4-BE49-F238E27FC236}">
                      <a16:creationId xmlns:a16="http://schemas.microsoft.com/office/drawing/2014/main" id="{DEA4C47B-F62E-B388-169A-259774A7A501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id="{F5137896-5855-5397-70BC-570BFDA7DAD0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ounded Rectangle 117">
                  <a:extLst>
                    <a:ext uri="{FF2B5EF4-FFF2-40B4-BE49-F238E27FC236}">
                      <a16:creationId xmlns:a16="http://schemas.microsoft.com/office/drawing/2014/main" id="{AEA53F26-039D-DCB0-6BD2-A363A553A264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ounded Rectangle 118">
                  <a:extLst>
                    <a:ext uri="{FF2B5EF4-FFF2-40B4-BE49-F238E27FC236}">
                      <a16:creationId xmlns:a16="http://schemas.microsoft.com/office/drawing/2014/main" id="{3A25AAE1-7C6B-F87F-2620-4894BE674E20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8" name="Rounded Rectangle 97">
                <a:extLst>
                  <a:ext uri="{FF2B5EF4-FFF2-40B4-BE49-F238E27FC236}">
                    <a16:creationId xmlns:a16="http://schemas.microsoft.com/office/drawing/2014/main" id="{B29F7430-A038-D79E-C083-F735D1D04893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1622ECC2-B413-5BD7-370C-86C9519A72C2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ounded Rectangle 99">
                <a:extLst>
                  <a:ext uri="{FF2B5EF4-FFF2-40B4-BE49-F238E27FC236}">
                    <a16:creationId xmlns:a16="http://schemas.microsoft.com/office/drawing/2014/main" id="{863C4C63-19A5-D434-7F2B-B32A44D0BD36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356F88C3-B81F-5DF6-8F64-491638304669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102" name="Rounded Rectangle 101">
                  <a:extLst>
                    <a:ext uri="{FF2B5EF4-FFF2-40B4-BE49-F238E27FC236}">
                      <a16:creationId xmlns:a16="http://schemas.microsoft.com/office/drawing/2014/main" id="{5A8F8784-E454-BF5A-768B-A32796770890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2B346F59-B6EA-765C-2C9F-3750C72774A2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20DB47D4-E56E-E21E-08D0-8E0E83EE6821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ed Rectangle 104">
                  <a:extLst>
                    <a:ext uri="{FF2B5EF4-FFF2-40B4-BE49-F238E27FC236}">
                      <a16:creationId xmlns:a16="http://schemas.microsoft.com/office/drawing/2014/main" id="{BE50ECF4-47C5-4ADD-23C4-3A28C623813B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B8959D24-D158-7AE8-B2E6-CA2C08544FC8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457EA93A-5A21-D282-A5F0-B6B904687475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ounded Rectangle 107">
                  <a:extLst>
                    <a:ext uri="{FF2B5EF4-FFF2-40B4-BE49-F238E27FC236}">
                      <a16:creationId xmlns:a16="http://schemas.microsoft.com/office/drawing/2014/main" id="{BFDD5E85-7D78-D75D-EE81-DBCF8B7F0618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65B0E2BB-C813-221C-3342-BCFFC00338D0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7F971DA2-06D8-CDE8-A21F-86DD46DB642D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AD968AF2-EE20-5B76-E661-BB624E7172BE}"/>
                </a:ext>
              </a:extLst>
            </p:cNvPr>
            <p:cNvSpPr/>
            <p:nvPr/>
          </p:nvSpPr>
          <p:spPr>
            <a:xfrm>
              <a:off x="3290624" y="3059099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C9FCCA95-0709-9D4E-89FE-3FEBBE2898BB}"/>
                </a:ext>
              </a:extLst>
            </p:cNvPr>
            <p:cNvSpPr/>
            <p:nvPr/>
          </p:nvSpPr>
          <p:spPr>
            <a:xfrm>
              <a:off x="3290624" y="3684281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D289746-6111-C7B8-E4C9-47F198402DB4}"/>
                </a:ext>
              </a:extLst>
            </p:cNvPr>
            <p:cNvGrpSpPr/>
            <p:nvPr/>
          </p:nvGrpSpPr>
          <p:grpSpPr>
            <a:xfrm>
              <a:off x="3275263" y="3993495"/>
              <a:ext cx="280144" cy="905326"/>
              <a:chOff x="1222467" y="1465999"/>
              <a:chExt cx="1219200" cy="3940019"/>
            </a:xfrm>
            <a:scene3d>
              <a:camera prst="orthographicFront"/>
              <a:lightRig rig="threePt" dir="t"/>
            </a:scene3d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0F010991-9422-D56C-EDED-10C49F3E8E5B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20F7CBFE-B7C4-C3FD-2583-064F656C7EB6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8C6E6944-72DF-C413-604A-5586E43430F6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D0A24160-F9FE-FB53-DF34-003EBA5FE7DB}"/>
                </a:ext>
              </a:extLst>
            </p:cNvPr>
            <p:cNvSpPr/>
            <p:nvPr/>
          </p:nvSpPr>
          <p:spPr>
            <a:xfrm>
              <a:off x="3276068" y="4933843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29AFCA4E-468E-61A5-467D-EF8E52DCFC59}"/>
                </a:ext>
              </a:extLst>
            </p:cNvPr>
            <p:cNvGrpSpPr/>
            <p:nvPr/>
          </p:nvGrpSpPr>
          <p:grpSpPr>
            <a:xfrm>
              <a:off x="3290624" y="2122937"/>
              <a:ext cx="280144" cy="905326"/>
              <a:chOff x="1222467" y="1465999"/>
              <a:chExt cx="1219200" cy="3940019"/>
            </a:xfrm>
            <a:scene3d>
              <a:camera prst="orthographicFront"/>
              <a:lightRig rig="threePt" dir="t"/>
            </a:scene3d>
          </p:grpSpPr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49318448-387B-5AAE-3E5D-CDEB2ED89672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>
                <a:extLst>
                  <a:ext uri="{FF2B5EF4-FFF2-40B4-BE49-F238E27FC236}">
                    <a16:creationId xmlns:a16="http://schemas.microsoft.com/office/drawing/2014/main" id="{FCD44C31-F3F4-FC2F-5010-E28072955BDD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55AF0A8D-3827-1082-6CD5-35168316482D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1ACD1DD0-B692-ECF6-3C66-439099ACDC67}"/>
                </a:ext>
              </a:extLst>
            </p:cNvPr>
            <p:cNvSpPr/>
            <p:nvPr/>
          </p:nvSpPr>
          <p:spPr>
            <a:xfrm>
              <a:off x="3290624" y="3371580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5" name="Group 534">
            <a:extLst>
              <a:ext uri="{FF2B5EF4-FFF2-40B4-BE49-F238E27FC236}">
                <a16:creationId xmlns:a16="http://schemas.microsoft.com/office/drawing/2014/main" id="{5B6CF558-FF9D-E351-1ABD-A61DE2306A2F}"/>
              </a:ext>
            </a:extLst>
          </p:cNvPr>
          <p:cNvGrpSpPr/>
          <p:nvPr/>
        </p:nvGrpSpPr>
        <p:grpSpPr>
          <a:xfrm>
            <a:off x="4180764" y="1870641"/>
            <a:ext cx="3822345" cy="4135292"/>
            <a:chOff x="4304591" y="1604083"/>
            <a:chExt cx="3582818" cy="3876154"/>
          </a:xfrm>
        </p:grpSpPr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1A2DA0EB-6E00-F3C4-FEF5-4C5982DA9062}"/>
                </a:ext>
              </a:extLst>
            </p:cNvPr>
            <p:cNvSpPr/>
            <p:nvPr/>
          </p:nvSpPr>
          <p:spPr>
            <a:xfrm>
              <a:off x="4304591" y="1604083"/>
              <a:ext cx="3582818" cy="3876154"/>
            </a:xfrm>
            <a:prstGeom prst="roundRect">
              <a:avLst>
                <a:gd name="adj" fmla="val 174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EF8265D-21E9-0379-BD19-B23860324875}"/>
                </a:ext>
              </a:extLst>
            </p:cNvPr>
            <p:cNvSpPr txBox="1"/>
            <p:nvPr/>
          </p:nvSpPr>
          <p:spPr>
            <a:xfrm>
              <a:off x="5009504" y="1682011"/>
              <a:ext cx="2170645" cy="37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Partition: awholeq</a:t>
              </a:r>
            </a:p>
          </p:txBody>
        </p: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D29BCF8E-E6D7-5557-D61E-4FDAE843AD40}"/>
                </a:ext>
              </a:extLst>
            </p:cNvPr>
            <p:cNvGrpSpPr/>
            <p:nvPr/>
          </p:nvGrpSpPr>
          <p:grpSpPr>
            <a:xfrm>
              <a:off x="4542592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8C8F23E9-CDAA-650F-AD31-5C30E992905C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09" name="Rounded Rectangle 408">
                  <a:extLst>
                    <a:ext uri="{FF2B5EF4-FFF2-40B4-BE49-F238E27FC236}">
                      <a16:creationId xmlns:a16="http://schemas.microsoft.com/office/drawing/2014/main" id="{2D3A688D-159F-EEAA-E045-F6286DE7BC70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" name="Rounded Rectangle 409">
                  <a:extLst>
                    <a:ext uri="{FF2B5EF4-FFF2-40B4-BE49-F238E27FC236}">
                      <a16:creationId xmlns:a16="http://schemas.microsoft.com/office/drawing/2014/main" id="{79E213F9-0E1D-4C9B-00A0-5194EB319E88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Rounded Rectangle 410">
                  <a:extLst>
                    <a:ext uri="{FF2B5EF4-FFF2-40B4-BE49-F238E27FC236}">
                      <a16:creationId xmlns:a16="http://schemas.microsoft.com/office/drawing/2014/main" id="{A85C5341-C753-2E88-A1FA-F2ABB516D487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ounded Rectangle 411">
                  <a:extLst>
                    <a:ext uri="{FF2B5EF4-FFF2-40B4-BE49-F238E27FC236}">
                      <a16:creationId xmlns:a16="http://schemas.microsoft.com/office/drawing/2014/main" id="{C83FFBBC-6F27-ED1D-D677-A8477A6D7EC3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Rounded Rectangle 412">
                  <a:extLst>
                    <a:ext uri="{FF2B5EF4-FFF2-40B4-BE49-F238E27FC236}">
                      <a16:creationId xmlns:a16="http://schemas.microsoft.com/office/drawing/2014/main" id="{7AEF4F9D-7C17-544F-DD7B-AA307C660D65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4" name="Rounded Rectangle 413">
                  <a:extLst>
                    <a:ext uri="{FF2B5EF4-FFF2-40B4-BE49-F238E27FC236}">
                      <a16:creationId xmlns:a16="http://schemas.microsoft.com/office/drawing/2014/main" id="{154D6466-DC85-0820-C60F-563B01A87F1C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5" name="Rounded Rectangle 414">
                  <a:extLst>
                    <a:ext uri="{FF2B5EF4-FFF2-40B4-BE49-F238E27FC236}">
                      <a16:creationId xmlns:a16="http://schemas.microsoft.com/office/drawing/2014/main" id="{93A21F15-8641-314F-4D1F-682EB252563F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6" name="Rounded Rectangle 415">
                  <a:extLst>
                    <a:ext uri="{FF2B5EF4-FFF2-40B4-BE49-F238E27FC236}">
                      <a16:creationId xmlns:a16="http://schemas.microsoft.com/office/drawing/2014/main" id="{7F0B97CC-E391-56E6-9C3E-3DCAF7670467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7" name="Rounded Rectangle 416">
                  <a:extLst>
                    <a:ext uri="{FF2B5EF4-FFF2-40B4-BE49-F238E27FC236}">
                      <a16:creationId xmlns:a16="http://schemas.microsoft.com/office/drawing/2014/main" id="{1FD1FBAE-5B09-0096-7A24-48E3949EADAF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9D0B9F51-968F-8E62-5BE3-87F88CB15286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00" name="Rounded Rectangle 399">
                  <a:extLst>
                    <a:ext uri="{FF2B5EF4-FFF2-40B4-BE49-F238E27FC236}">
                      <a16:creationId xmlns:a16="http://schemas.microsoft.com/office/drawing/2014/main" id="{86AD43B4-DFCE-C139-A868-5B75A91CB8BB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1" name="Rounded Rectangle 400">
                  <a:extLst>
                    <a:ext uri="{FF2B5EF4-FFF2-40B4-BE49-F238E27FC236}">
                      <a16:creationId xmlns:a16="http://schemas.microsoft.com/office/drawing/2014/main" id="{04AD1FD5-FF2A-D3A2-0C1E-9511A0DF2183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ounded Rectangle 401">
                  <a:extLst>
                    <a:ext uri="{FF2B5EF4-FFF2-40B4-BE49-F238E27FC236}">
                      <a16:creationId xmlns:a16="http://schemas.microsoft.com/office/drawing/2014/main" id="{727769DD-4F02-5E0A-85CD-BACD4189CFF3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ounded Rectangle 402">
                  <a:extLst>
                    <a:ext uri="{FF2B5EF4-FFF2-40B4-BE49-F238E27FC236}">
                      <a16:creationId xmlns:a16="http://schemas.microsoft.com/office/drawing/2014/main" id="{02B95D93-7E9C-9A7F-A69C-823E24DE6115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ounded Rectangle 403">
                  <a:extLst>
                    <a:ext uri="{FF2B5EF4-FFF2-40B4-BE49-F238E27FC236}">
                      <a16:creationId xmlns:a16="http://schemas.microsoft.com/office/drawing/2014/main" id="{C7E4403C-A001-0B59-FCF2-EC3C24DE1184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ounded Rectangle 404">
                  <a:extLst>
                    <a:ext uri="{FF2B5EF4-FFF2-40B4-BE49-F238E27FC236}">
                      <a16:creationId xmlns:a16="http://schemas.microsoft.com/office/drawing/2014/main" id="{184A9905-ADB1-FB13-F7BE-DD8F90A1753D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ounded Rectangle 405">
                  <a:extLst>
                    <a:ext uri="{FF2B5EF4-FFF2-40B4-BE49-F238E27FC236}">
                      <a16:creationId xmlns:a16="http://schemas.microsoft.com/office/drawing/2014/main" id="{5BE0A458-4021-E2F6-F6D7-B9312D1E2770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ounded Rectangle 406">
                  <a:extLst>
                    <a:ext uri="{FF2B5EF4-FFF2-40B4-BE49-F238E27FC236}">
                      <a16:creationId xmlns:a16="http://schemas.microsoft.com/office/drawing/2014/main" id="{D5F66439-9BA7-22CA-325D-8109EFA130C4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ounded Rectangle 407">
                  <a:extLst>
                    <a:ext uri="{FF2B5EF4-FFF2-40B4-BE49-F238E27FC236}">
                      <a16:creationId xmlns:a16="http://schemas.microsoft.com/office/drawing/2014/main" id="{97D8B783-7227-5B71-D598-AB3932AAAF25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7" name="Rounded Rectangle 386">
                <a:extLst>
                  <a:ext uri="{FF2B5EF4-FFF2-40B4-BE49-F238E27FC236}">
                    <a16:creationId xmlns:a16="http://schemas.microsoft.com/office/drawing/2014/main" id="{CF97EB9F-42D9-40F8-411F-9D0EAF386383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ounded Rectangle 387">
                <a:extLst>
                  <a:ext uri="{FF2B5EF4-FFF2-40B4-BE49-F238E27FC236}">
                    <a16:creationId xmlns:a16="http://schemas.microsoft.com/office/drawing/2014/main" id="{4D1CA44D-C923-85D9-1BF0-8A989BB83A38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ounded Rectangle 388">
                <a:extLst>
                  <a:ext uri="{FF2B5EF4-FFF2-40B4-BE49-F238E27FC236}">
                    <a16:creationId xmlns:a16="http://schemas.microsoft.com/office/drawing/2014/main" id="{DC9D2245-159E-727C-5773-7B8200A76434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E16F2FB5-B3B7-6AD8-8635-22BC9F41D622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91" name="Rounded Rectangle 390">
                  <a:extLst>
                    <a:ext uri="{FF2B5EF4-FFF2-40B4-BE49-F238E27FC236}">
                      <a16:creationId xmlns:a16="http://schemas.microsoft.com/office/drawing/2014/main" id="{5816B359-0525-771E-F2EF-D5CD1FE3F422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" name="Rounded Rectangle 391">
                  <a:extLst>
                    <a:ext uri="{FF2B5EF4-FFF2-40B4-BE49-F238E27FC236}">
                      <a16:creationId xmlns:a16="http://schemas.microsoft.com/office/drawing/2014/main" id="{382660ED-2482-D109-44C8-EB78CD805D53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" name="Rounded Rectangle 392">
                  <a:extLst>
                    <a:ext uri="{FF2B5EF4-FFF2-40B4-BE49-F238E27FC236}">
                      <a16:creationId xmlns:a16="http://schemas.microsoft.com/office/drawing/2014/main" id="{38F3C590-6EBD-218C-2B78-BBA5BAC226CB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ounded Rectangle 393">
                  <a:extLst>
                    <a:ext uri="{FF2B5EF4-FFF2-40B4-BE49-F238E27FC236}">
                      <a16:creationId xmlns:a16="http://schemas.microsoft.com/office/drawing/2014/main" id="{F728DB1F-1BDD-6469-E695-F628A1AA38C3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Rounded Rectangle 394">
                  <a:extLst>
                    <a:ext uri="{FF2B5EF4-FFF2-40B4-BE49-F238E27FC236}">
                      <a16:creationId xmlns:a16="http://schemas.microsoft.com/office/drawing/2014/main" id="{0E4321A7-4492-AA57-04F9-0F3871EAD311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6" name="Rounded Rectangle 395">
                  <a:extLst>
                    <a:ext uri="{FF2B5EF4-FFF2-40B4-BE49-F238E27FC236}">
                      <a16:creationId xmlns:a16="http://schemas.microsoft.com/office/drawing/2014/main" id="{07423998-8210-D47F-FD2C-79907A6F5A20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7" name="Rounded Rectangle 396">
                  <a:extLst>
                    <a:ext uri="{FF2B5EF4-FFF2-40B4-BE49-F238E27FC236}">
                      <a16:creationId xmlns:a16="http://schemas.microsoft.com/office/drawing/2014/main" id="{B7A23363-FC22-8392-0294-1702A41394F8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ounded Rectangle 397">
                  <a:extLst>
                    <a:ext uri="{FF2B5EF4-FFF2-40B4-BE49-F238E27FC236}">
                      <a16:creationId xmlns:a16="http://schemas.microsoft.com/office/drawing/2014/main" id="{AEADE0B3-8B2E-781C-0614-FE9075053ACD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9" name="Rounded Rectangle 398">
                  <a:extLst>
                    <a:ext uri="{FF2B5EF4-FFF2-40B4-BE49-F238E27FC236}">
                      <a16:creationId xmlns:a16="http://schemas.microsoft.com/office/drawing/2014/main" id="{EF6B5CEE-766E-DD16-5616-AFB70AF19C0B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10AE9F3B-FE00-DAE8-70B2-2F852310F9C5}"/>
                </a:ext>
              </a:extLst>
            </p:cNvPr>
            <p:cNvGrpSpPr/>
            <p:nvPr/>
          </p:nvGrpSpPr>
          <p:grpSpPr>
            <a:xfrm>
              <a:off x="5479823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8BEB4AA6-62FC-12A8-17C1-51230D9CD1E4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76" name="Rounded Rectangle 375">
                  <a:extLst>
                    <a:ext uri="{FF2B5EF4-FFF2-40B4-BE49-F238E27FC236}">
                      <a16:creationId xmlns:a16="http://schemas.microsoft.com/office/drawing/2014/main" id="{8026BB66-A7DE-BDBC-64BB-F30456C42784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ounded Rectangle 376">
                  <a:extLst>
                    <a:ext uri="{FF2B5EF4-FFF2-40B4-BE49-F238E27FC236}">
                      <a16:creationId xmlns:a16="http://schemas.microsoft.com/office/drawing/2014/main" id="{C70DBFAD-1B1F-DE2C-6090-C369F03FC825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ounded Rectangle 377">
                  <a:extLst>
                    <a:ext uri="{FF2B5EF4-FFF2-40B4-BE49-F238E27FC236}">
                      <a16:creationId xmlns:a16="http://schemas.microsoft.com/office/drawing/2014/main" id="{B51BA217-90D9-76F2-AD25-CB50BD42174E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ounded Rectangle 378">
                  <a:extLst>
                    <a:ext uri="{FF2B5EF4-FFF2-40B4-BE49-F238E27FC236}">
                      <a16:creationId xmlns:a16="http://schemas.microsoft.com/office/drawing/2014/main" id="{C348698C-4BCE-AF90-EBC2-DCE769FD9B4F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0" name="Rounded Rectangle 379">
                  <a:extLst>
                    <a:ext uri="{FF2B5EF4-FFF2-40B4-BE49-F238E27FC236}">
                      <a16:creationId xmlns:a16="http://schemas.microsoft.com/office/drawing/2014/main" id="{1C684CFF-A5E1-0BCE-3E6E-94CE907F5FCB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1" name="Rounded Rectangle 380">
                  <a:extLst>
                    <a:ext uri="{FF2B5EF4-FFF2-40B4-BE49-F238E27FC236}">
                      <a16:creationId xmlns:a16="http://schemas.microsoft.com/office/drawing/2014/main" id="{346FF5DF-B85F-D301-B0A4-E31F7364D7E0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ounded Rectangle 381">
                  <a:extLst>
                    <a:ext uri="{FF2B5EF4-FFF2-40B4-BE49-F238E27FC236}">
                      <a16:creationId xmlns:a16="http://schemas.microsoft.com/office/drawing/2014/main" id="{2315691F-24E1-357E-71C7-C913B8B0A250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3" name="Rounded Rectangle 382">
                  <a:extLst>
                    <a:ext uri="{FF2B5EF4-FFF2-40B4-BE49-F238E27FC236}">
                      <a16:creationId xmlns:a16="http://schemas.microsoft.com/office/drawing/2014/main" id="{7A2FE3FC-44D7-4F6D-47DE-652812AA2468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4" name="Rounded Rectangle 383">
                  <a:extLst>
                    <a:ext uri="{FF2B5EF4-FFF2-40B4-BE49-F238E27FC236}">
                      <a16:creationId xmlns:a16="http://schemas.microsoft.com/office/drawing/2014/main" id="{8F355B20-5364-2582-4F83-41084B87F105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" name="Group 352">
                <a:extLst>
                  <a:ext uri="{FF2B5EF4-FFF2-40B4-BE49-F238E27FC236}">
                    <a16:creationId xmlns:a16="http://schemas.microsoft.com/office/drawing/2014/main" id="{C75F70E4-4CF1-6141-F10A-A6D6CC8E5F1C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67" name="Rounded Rectangle 366">
                  <a:extLst>
                    <a:ext uri="{FF2B5EF4-FFF2-40B4-BE49-F238E27FC236}">
                      <a16:creationId xmlns:a16="http://schemas.microsoft.com/office/drawing/2014/main" id="{34FD538A-0887-B3A3-E21C-2A289079E4F4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ounded Rectangle 367">
                  <a:extLst>
                    <a:ext uri="{FF2B5EF4-FFF2-40B4-BE49-F238E27FC236}">
                      <a16:creationId xmlns:a16="http://schemas.microsoft.com/office/drawing/2014/main" id="{17170B50-8884-0ED8-12A9-B0E830812BEA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ounded Rectangle 368">
                  <a:extLst>
                    <a:ext uri="{FF2B5EF4-FFF2-40B4-BE49-F238E27FC236}">
                      <a16:creationId xmlns:a16="http://schemas.microsoft.com/office/drawing/2014/main" id="{67E03F40-2E56-D1E4-0CCD-FA03357B2D55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ounded Rectangle 369">
                  <a:extLst>
                    <a:ext uri="{FF2B5EF4-FFF2-40B4-BE49-F238E27FC236}">
                      <a16:creationId xmlns:a16="http://schemas.microsoft.com/office/drawing/2014/main" id="{A3EE1B3A-DB1B-2B5E-B7DA-B7B4749F9D8F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ounded Rectangle 370">
                  <a:extLst>
                    <a:ext uri="{FF2B5EF4-FFF2-40B4-BE49-F238E27FC236}">
                      <a16:creationId xmlns:a16="http://schemas.microsoft.com/office/drawing/2014/main" id="{396423F0-A176-D423-DA7B-D66B176A5FFB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ounded Rectangle 371">
                  <a:extLst>
                    <a:ext uri="{FF2B5EF4-FFF2-40B4-BE49-F238E27FC236}">
                      <a16:creationId xmlns:a16="http://schemas.microsoft.com/office/drawing/2014/main" id="{2DD5644A-0D97-B47C-78F6-9F4DFA1E6396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ounded Rectangle 372">
                  <a:extLst>
                    <a:ext uri="{FF2B5EF4-FFF2-40B4-BE49-F238E27FC236}">
                      <a16:creationId xmlns:a16="http://schemas.microsoft.com/office/drawing/2014/main" id="{9919F44A-3E34-7F26-8C01-CFDA7CD686BA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ounded Rectangle 373">
                  <a:extLst>
                    <a:ext uri="{FF2B5EF4-FFF2-40B4-BE49-F238E27FC236}">
                      <a16:creationId xmlns:a16="http://schemas.microsoft.com/office/drawing/2014/main" id="{80AA6472-E0AC-71A2-B7C4-903E9270EA0C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ounded Rectangle 374">
                  <a:extLst>
                    <a:ext uri="{FF2B5EF4-FFF2-40B4-BE49-F238E27FC236}">
                      <a16:creationId xmlns:a16="http://schemas.microsoft.com/office/drawing/2014/main" id="{87FBEEF2-DE21-4352-52B2-851754AA8539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4" name="Rounded Rectangle 353">
                <a:extLst>
                  <a:ext uri="{FF2B5EF4-FFF2-40B4-BE49-F238E27FC236}">
                    <a16:creationId xmlns:a16="http://schemas.microsoft.com/office/drawing/2014/main" id="{F6A42074-7E67-D359-62CB-1B4E81BAA6B1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ounded Rectangle 354">
                <a:extLst>
                  <a:ext uri="{FF2B5EF4-FFF2-40B4-BE49-F238E27FC236}">
                    <a16:creationId xmlns:a16="http://schemas.microsoft.com/office/drawing/2014/main" id="{A23A428F-4B8D-B893-D02B-176BD61BD3EE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6" name="Rounded Rectangle 355">
                <a:extLst>
                  <a:ext uri="{FF2B5EF4-FFF2-40B4-BE49-F238E27FC236}">
                    <a16:creationId xmlns:a16="http://schemas.microsoft.com/office/drawing/2014/main" id="{7DE3E5F7-1D50-9E88-E975-1688F8577788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C4A48AB8-CC49-602B-93DB-9305E86C2E04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58" name="Rounded Rectangle 357">
                  <a:extLst>
                    <a:ext uri="{FF2B5EF4-FFF2-40B4-BE49-F238E27FC236}">
                      <a16:creationId xmlns:a16="http://schemas.microsoft.com/office/drawing/2014/main" id="{F450CD79-1C09-A451-9034-841B4D34AD19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ounded Rectangle 358">
                  <a:extLst>
                    <a:ext uri="{FF2B5EF4-FFF2-40B4-BE49-F238E27FC236}">
                      <a16:creationId xmlns:a16="http://schemas.microsoft.com/office/drawing/2014/main" id="{C546E810-A050-1268-969E-2CCF2A2AD6E3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0" name="Rounded Rectangle 359">
                  <a:extLst>
                    <a:ext uri="{FF2B5EF4-FFF2-40B4-BE49-F238E27FC236}">
                      <a16:creationId xmlns:a16="http://schemas.microsoft.com/office/drawing/2014/main" id="{4122647B-D436-BD1E-89E5-186B207B5CB9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ounded Rectangle 360">
                  <a:extLst>
                    <a:ext uri="{FF2B5EF4-FFF2-40B4-BE49-F238E27FC236}">
                      <a16:creationId xmlns:a16="http://schemas.microsoft.com/office/drawing/2014/main" id="{17D03BE4-FA77-38AD-CC47-37B519D01DA3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ounded Rectangle 361">
                  <a:extLst>
                    <a:ext uri="{FF2B5EF4-FFF2-40B4-BE49-F238E27FC236}">
                      <a16:creationId xmlns:a16="http://schemas.microsoft.com/office/drawing/2014/main" id="{8904BE33-EC64-5636-C819-F1B8384AD39F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ounded Rectangle 362">
                  <a:extLst>
                    <a:ext uri="{FF2B5EF4-FFF2-40B4-BE49-F238E27FC236}">
                      <a16:creationId xmlns:a16="http://schemas.microsoft.com/office/drawing/2014/main" id="{F2AA4778-CDD2-0D07-9FAD-F8AE2B0A5F2C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ounded Rectangle 363">
                  <a:extLst>
                    <a:ext uri="{FF2B5EF4-FFF2-40B4-BE49-F238E27FC236}">
                      <a16:creationId xmlns:a16="http://schemas.microsoft.com/office/drawing/2014/main" id="{B33C26FF-1DE2-6EFE-F145-66E876A2D22D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ounded Rectangle 364">
                  <a:extLst>
                    <a:ext uri="{FF2B5EF4-FFF2-40B4-BE49-F238E27FC236}">
                      <a16:creationId xmlns:a16="http://schemas.microsoft.com/office/drawing/2014/main" id="{AE622F2A-00D9-580F-C5D3-D9C3A168E0C0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ounded Rectangle 365">
                  <a:extLst>
                    <a:ext uri="{FF2B5EF4-FFF2-40B4-BE49-F238E27FC236}">
                      <a16:creationId xmlns:a16="http://schemas.microsoft.com/office/drawing/2014/main" id="{58828C3E-BC2E-60B1-6021-C62B7F70E909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2A5852A8-D0B5-C0EA-41FE-0DC34F20A8FD}"/>
                </a:ext>
              </a:extLst>
            </p:cNvPr>
            <p:cNvGrpSpPr/>
            <p:nvPr/>
          </p:nvGrpSpPr>
          <p:grpSpPr>
            <a:xfrm>
              <a:off x="6408143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7BF6B0E4-A2A8-8671-2715-667D9CA6482B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43" name="Rounded Rectangle 342">
                  <a:extLst>
                    <a:ext uri="{FF2B5EF4-FFF2-40B4-BE49-F238E27FC236}">
                      <a16:creationId xmlns:a16="http://schemas.microsoft.com/office/drawing/2014/main" id="{F771044B-BE33-96FC-C5F8-B0C56BDD03E8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ounded Rectangle 343">
                  <a:extLst>
                    <a:ext uri="{FF2B5EF4-FFF2-40B4-BE49-F238E27FC236}">
                      <a16:creationId xmlns:a16="http://schemas.microsoft.com/office/drawing/2014/main" id="{8A62EA69-5B0E-8D4D-2D77-2613AD7AB2C3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ounded Rectangle 344">
                  <a:extLst>
                    <a:ext uri="{FF2B5EF4-FFF2-40B4-BE49-F238E27FC236}">
                      <a16:creationId xmlns:a16="http://schemas.microsoft.com/office/drawing/2014/main" id="{8E53697A-4CEE-48D4-1F01-98911B048926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6" name="Rounded Rectangle 345">
                  <a:extLst>
                    <a:ext uri="{FF2B5EF4-FFF2-40B4-BE49-F238E27FC236}">
                      <a16:creationId xmlns:a16="http://schemas.microsoft.com/office/drawing/2014/main" id="{59B8B394-D1F9-A14A-283B-A00FAE40CC9F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7" name="Rounded Rectangle 346">
                  <a:extLst>
                    <a:ext uri="{FF2B5EF4-FFF2-40B4-BE49-F238E27FC236}">
                      <a16:creationId xmlns:a16="http://schemas.microsoft.com/office/drawing/2014/main" id="{A729E37E-DC06-3E90-A582-2CCD35FD249E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8" name="Rounded Rectangle 347">
                  <a:extLst>
                    <a:ext uri="{FF2B5EF4-FFF2-40B4-BE49-F238E27FC236}">
                      <a16:creationId xmlns:a16="http://schemas.microsoft.com/office/drawing/2014/main" id="{D244DAC4-B4C4-5786-FE81-CEB8E0244CAE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9" name="Rounded Rectangle 348">
                  <a:extLst>
                    <a:ext uri="{FF2B5EF4-FFF2-40B4-BE49-F238E27FC236}">
                      <a16:creationId xmlns:a16="http://schemas.microsoft.com/office/drawing/2014/main" id="{3CF0C4CE-486F-39C6-0F64-EB8A2796612F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0" name="Rounded Rectangle 349">
                  <a:extLst>
                    <a:ext uri="{FF2B5EF4-FFF2-40B4-BE49-F238E27FC236}">
                      <a16:creationId xmlns:a16="http://schemas.microsoft.com/office/drawing/2014/main" id="{F9255689-3E11-35C6-C83F-BEFBE21EBE76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ounded Rectangle 350">
                  <a:extLst>
                    <a:ext uri="{FF2B5EF4-FFF2-40B4-BE49-F238E27FC236}">
                      <a16:creationId xmlns:a16="http://schemas.microsoft.com/office/drawing/2014/main" id="{D9CA9FB3-05B5-D62E-5367-F3A565190A30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751D910C-37AA-4C54-981D-635C392E7C4F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34" name="Rounded Rectangle 333">
                  <a:extLst>
                    <a:ext uri="{FF2B5EF4-FFF2-40B4-BE49-F238E27FC236}">
                      <a16:creationId xmlns:a16="http://schemas.microsoft.com/office/drawing/2014/main" id="{D1A8979E-445E-F827-2CE3-CF0975DB9E6C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ounded Rectangle 334">
                  <a:extLst>
                    <a:ext uri="{FF2B5EF4-FFF2-40B4-BE49-F238E27FC236}">
                      <a16:creationId xmlns:a16="http://schemas.microsoft.com/office/drawing/2014/main" id="{561844E1-4616-8588-D53E-8E66E6F68DF6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6" name="Rounded Rectangle 335">
                  <a:extLst>
                    <a:ext uri="{FF2B5EF4-FFF2-40B4-BE49-F238E27FC236}">
                      <a16:creationId xmlns:a16="http://schemas.microsoft.com/office/drawing/2014/main" id="{DED66BCD-6E1F-8D4A-EC86-2B0F2D5D67ED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ounded Rectangle 336">
                  <a:extLst>
                    <a:ext uri="{FF2B5EF4-FFF2-40B4-BE49-F238E27FC236}">
                      <a16:creationId xmlns:a16="http://schemas.microsoft.com/office/drawing/2014/main" id="{A980A987-3456-65CB-74BA-AC86E608F11D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ounded Rectangle 337">
                  <a:extLst>
                    <a:ext uri="{FF2B5EF4-FFF2-40B4-BE49-F238E27FC236}">
                      <a16:creationId xmlns:a16="http://schemas.microsoft.com/office/drawing/2014/main" id="{405A305F-6FAA-962C-6E59-9BFD81253A35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ounded Rectangle 338">
                  <a:extLst>
                    <a:ext uri="{FF2B5EF4-FFF2-40B4-BE49-F238E27FC236}">
                      <a16:creationId xmlns:a16="http://schemas.microsoft.com/office/drawing/2014/main" id="{3BE2411F-0276-F4E0-FEA4-06A65DF810D1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ounded Rectangle 339">
                  <a:extLst>
                    <a:ext uri="{FF2B5EF4-FFF2-40B4-BE49-F238E27FC236}">
                      <a16:creationId xmlns:a16="http://schemas.microsoft.com/office/drawing/2014/main" id="{B77B5F5E-B50E-1387-19DC-577478E20020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ounded Rectangle 340">
                  <a:extLst>
                    <a:ext uri="{FF2B5EF4-FFF2-40B4-BE49-F238E27FC236}">
                      <a16:creationId xmlns:a16="http://schemas.microsoft.com/office/drawing/2014/main" id="{57687CD7-EDAE-2B85-D83F-C1EABBFEFDF3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ounded Rectangle 341">
                  <a:extLst>
                    <a:ext uri="{FF2B5EF4-FFF2-40B4-BE49-F238E27FC236}">
                      <a16:creationId xmlns:a16="http://schemas.microsoft.com/office/drawing/2014/main" id="{3E1F7D71-F223-BCCF-3028-4CE660509214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1" name="Rounded Rectangle 320">
                <a:extLst>
                  <a:ext uri="{FF2B5EF4-FFF2-40B4-BE49-F238E27FC236}">
                    <a16:creationId xmlns:a16="http://schemas.microsoft.com/office/drawing/2014/main" id="{83D1A241-D962-EE1C-7732-C5880E3F637A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ounded Rectangle 321">
                <a:extLst>
                  <a:ext uri="{FF2B5EF4-FFF2-40B4-BE49-F238E27FC236}">
                    <a16:creationId xmlns:a16="http://schemas.microsoft.com/office/drawing/2014/main" id="{43E9FFAD-3853-707A-0F8F-E97D5F3FBCE9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ounded Rectangle 322">
                <a:extLst>
                  <a:ext uri="{FF2B5EF4-FFF2-40B4-BE49-F238E27FC236}">
                    <a16:creationId xmlns:a16="http://schemas.microsoft.com/office/drawing/2014/main" id="{0C942A86-046D-8C92-A06D-5D0DBFBD94F6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337A3D6C-DE2E-8BDD-35A0-F25217373BAE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325" name="Rounded Rectangle 324">
                  <a:extLst>
                    <a:ext uri="{FF2B5EF4-FFF2-40B4-BE49-F238E27FC236}">
                      <a16:creationId xmlns:a16="http://schemas.microsoft.com/office/drawing/2014/main" id="{39A4C1A2-A5C7-6B9E-3306-CCC8A8415B5A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ounded Rectangle 325">
                  <a:extLst>
                    <a:ext uri="{FF2B5EF4-FFF2-40B4-BE49-F238E27FC236}">
                      <a16:creationId xmlns:a16="http://schemas.microsoft.com/office/drawing/2014/main" id="{F37102D5-15DE-8B2F-B3E6-C04916EB72D9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ounded Rectangle 326">
                  <a:extLst>
                    <a:ext uri="{FF2B5EF4-FFF2-40B4-BE49-F238E27FC236}">
                      <a16:creationId xmlns:a16="http://schemas.microsoft.com/office/drawing/2014/main" id="{7286E4F7-ABCD-C801-BA47-5C05F7BAD9EA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ounded Rectangle 327">
                  <a:extLst>
                    <a:ext uri="{FF2B5EF4-FFF2-40B4-BE49-F238E27FC236}">
                      <a16:creationId xmlns:a16="http://schemas.microsoft.com/office/drawing/2014/main" id="{08085B71-1D60-F2D4-1042-5BB3B45FAD98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ounded Rectangle 328">
                  <a:extLst>
                    <a:ext uri="{FF2B5EF4-FFF2-40B4-BE49-F238E27FC236}">
                      <a16:creationId xmlns:a16="http://schemas.microsoft.com/office/drawing/2014/main" id="{5F8BC77D-2708-B981-4753-430A60D0FF28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ounded Rectangle 329">
                  <a:extLst>
                    <a:ext uri="{FF2B5EF4-FFF2-40B4-BE49-F238E27FC236}">
                      <a16:creationId xmlns:a16="http://schemas.microsoft.com/office/drawing/2014/main" id="{F701C8C0-5356-0CC9-FD5D-B2CB6011353D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ounded Rectangle 330">
                  <a:extLst>
                    <a:ext uri="{FF2B5EF4-FFF2-40B4-BE49-F238E27FC236}">
                      <a16:creationId xmlns:a16="http://schemas.microsoft.com/office/drawing/2014/main" id="{CA369032-C9D6-4DCA-3CF2-E67807BDCA52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ounded Rectangle 331">
                  <a:extLst>
                    <a:ext uri="{FF2B5EF4-FFF2-40B4-BE49-F238E27FC236}">
                      <a16:creationId xmlns:a16="http://schemas.microsoft.com/office/drawing/2014/main" id="{47909DB7-5E77-1434-2BFB-CE0A2FC0796A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ounded Rectangle 332">
                  <a:extLst>
                    <a:ext uri="{FF2B5EF4-FFF2-40B4-BE49-F238E27FC236}">
                      <a16:creationId xmlns:a16="http://schemas.microsoft.com/office/drawing/2014/main" id="{7DF52FD8-DEC6-235F-D60C-B5CC83FA557B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07" name="Rounded Rectangle 306">
              <a:extLst>
                <a:ext uri="{FF2B5EF4-FFF2-40B4-BE49-F238E27FC236}">
                  <a16:creationId xmlns:a16="http://schemas.microsoft.com/office/drawing/2014/main" id="{8EC40D34-6CF1-D78E-A7B8-16BFAD96865D}"/>
                </a:ext>
              </a:extLst>
            </p:cNvPr>
            <p:cNvSpPr/>
            <p:nvPr/>
          </p:nvSpPr>
          <p:spPr>
            <a:xfrm>
              <a:off x="7369262" y="3059099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ounded Rectangle 307">
              <a:extLst>
                <a:ext uri="{FF2B5EF4-FFF2-40B4-BE49-F238E27FC236}">
                  <a16:creationId xmlns:a16="http://schemas.microsoft.com/office/drawing/2014/main" id="{0A873B80-E42F-8B84-5628-F2E3BBA90945}"/>
                </a:ext>
              </a:extLst>
            </p:cNvPr>
            <p:cNvSpPr/>
            <p:nvPr/>
          </p:nvSpPr>
          <p:spPr>
            <a:xfrm>
              <a:off x="7369262" y="3684281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DC9ABC34-54C9-DF00-F446-1800E1E9FB76}"/>
                </a:ext>
              </a:extLst>
            </p:cNvPr>
            <p:cNvGrpSpPr/>
            <p:nvPr/>
          </p:nvGrpSpPr>
          <p:grpSpPr>
            <a:xfrm>
              <a:off x="7353901" y="3993495"/>
              <a:ext cx="280144" cy="905326"/>
              <a:chOff x="1222467" y="1465999"/>
              <a:chExt cx="1219200" cy="3940019"/>
            </a:xfrm>
            <a:scene3d>
              <a:camera prst="orthographicFront"/>
              <a:lightRig rig="threePt" dir="t"/>
            </a:scene3d>
          </p:grpSpPr>
          <p:sp>
            <p:nvSpPr>
              <p:cNvPr id="316" name="Rounded Rectangle 315">
                <a:extLst>
                  <a:ext uri="{FF2B5EF4-FFF2-40B4-BE49-F238E27FC236}">
                    <a16:creationId xmlns:a16="http://schemas.microsoft.com/office/drawing/2014/main" id="{F92ADE37-9BE7-CD78-C3AB-A3C81DABB660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ounded Rectangle 316">
                <a:extLst>
                  <a:ext uri="{FF2B5EF4-FFF2-40B4-BE49-F238E27FC236}">
                    <a16:creationId xmlns:a16="http://schemas.microsoft.com/office/drawing/2014/main" id="{D5EB089E-09D7-B80A-4BFD-1F33E7533AEA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ounded Rectangle 317">
                <a:extLst>
                  <a:ext uri="{FF2B5EF4-FFF2-40B4-BE49-F238E27FC236}">
                    <a16:creationId xmlns:a16="http://schemas.microsoft.com/office/drawing/2014/main" id="{F24773FA-00A3-AFF7-9535-9F7618E79E8C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0" name="Rounded Rectangle 309">
              <a:extLst>
                <a:ext uri="{FF2B5EF4-FFF2-40B4-BE49-F238E27FC236}">
                  <a16:creationId xmlns:a16="http://schemas.microsoft.com/office/drawing/2014/main" id="{D94CBF43-113C-ABA6-8100-5DB30F84F95B}"/>
                </a:ext>
              </a:extLst>
            </p:cNvPr>
            <p:cNvSpPr/>
            <p:nvPr/>
          </p:nvSpPr>
          <p:spPr>
            <a:xfrm>
              <a:off x="7354706" y="4933843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A7E755C5-AB63-9C90-519F-0E8030E4D0DA}"/>
                </a:ext>
              </a:extLst>
            </p:cNvPr>
            <p:cNvGrpSpPr/>
            <p:nvPr/>
          </p:nvGrpSpPr>
          <p:grpSpPr>
            <a:xfrm>
              <a:off x="7369262" y="2122937"/>
              <a:ext cx="280144" cy="905326"/>
              <a:chOff x="1222467" y="1465999"/>
              <a:chExt cx="1219200" cy="3940019"/>
            </a:xfrm>
            <a:scene3d>
              <a:camera prst="orthographicFront"/>
              <a:lightRig rig="threePt" dir="t"/>
            </a:scene3d>
          </p:grpSpPr>
          <p:sp>
            <p:nvSpPr>
              <p:cNvPr id="313" name="Rounded Rectangle 312">
                <a:extLst>
                  <a:ext uri="{FF2B5EF4-FFF2-40B4-BE49-F238E27FC236}">
                    <a16:creationId xmlns:a16="http://schemas.microsoft.com/office/drawing/2014/main" id="{FFEF3441-DE49-A5D7-5D96-BDA1E0F90226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ounded Rectangle 313">
                <a:extLst>
                  <a:ext uri="{FF2B5EF4-FFF2-40B4-BE49-F238E27FC236}">
                    <a16:creationId xmlns:a16="http://schemas.microsoft.com/office/drawing/2014/main" id="{487EDB28-9066-1D0C-2EC5-73392B3B31B3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ounded Rectangle 314">
                <a:extLst>
                  <a:ext uri="{FF2B5EF4-FFF2-40B4-BE49-F238E27FC236}">
                    <a16:creationId xmlns:a16="http://schemas.microsoft.com/office/drawing/2014/main" id="{534A1C6E-F607-2C1E-39C4-0CAE93B669D2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2" name="Rounded Rectangle 311">
              <a:extLst>
                <a:ext uri="{FF2B5EF4-FFF2-40B4-BE49-F238E27FC236}">
                  <a16:creationId xmlns:a16="http://schemas.microsoft.com/office/drawing/2014/main" id="{3D4C4FB9-13D1-0155-4AD5-D7A339D0FD08}"/>
                </a:ext>
              </a:extLst>
            </p:cNvPr>
            <p:cNvSpPr/>
            <p:nvPr/>
          </p:nvSpPr>
          <p:spPr>
            <a:xfrm>
              <a:off x="7369262" y="3371580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807B689F-5AF9-2C7A-E1EF-D18E733EA376}"/>
              </a:ext>
            </a:extLst>
          </p:cNvPr>
          <p:cNvGrpSpPr/>
          <p:nvPr/>
        </p:nvGrpSpPr>
        <p:grpSpPr>
          <a:xfrm>
            <a:off x="8192084" y="1870917"/>
            <a:ext cx="3822345" cy="4135292"/>
            <a:chOff x="8383229" y="1604083"/>
            <a:chExt cx="3582818" cy="3876154"/>
          </a:xfrm>
        </p:grpSpPr>
        <p:sp>
          <p:nvSpPr>
            <p:cNvPr id="419" name="Rounded Rectangle 418">
              <a:extLst>
                <a:ext uri="{FF2B5EF4-FFF2-40B4-BE49-F238E27FC236}">
                  <a16:creationId xmlns:a16="http://schemas.microsoft.com/office/drawing/2014/main" id="{1199756A-03AB-0B9A-A03F-88FEC341A77E}"/>
                </a:ext>
              </a:extLst>
            </p:cNvPr>
            <p:cNvSpPr/>
            <p:nvPr/>
          </p:nvSpPr>
          <p:spPr>
            <a:xfrm>
              <a:off x="8383229" y="1604083"/>
              <a:ext cx="3582818" cy="3876154"/>
            </a:xfrm>
            <a:prstGeom prst="roundRect">
              <a:avLst>
                <a:gd name="adj" fmla="val 1744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DE5FE2E0-FDBF-737D-D59D-4C361EC75081}"/>
                </a:ext>
              </a:extLst>
            </p:cNvPr>
            <p:cNvSpPr txBox="1"/>
            <p:nvPr/>
          </p:nvSpPr>
          <p:spPr>
            <a:xfrm>
              <a:off x="8975786" y="1684438"/>
              <a:ext cx="2395367" cy="375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Partition: </a:t>
              </a:r>
              <a:r>
                <a:rPr lang="en-US" sz="2000" b="1" dirty="0" err="1">
                  <a:solidFill>
                    <a:schemeClr val="bg1"/>
                  </a:solidFill>
                </a:rPr>
                <a:t>abigmemq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513355D5-7C7F-6FB3-A98D-BFC969CC96F5}"/>
                </a:ext>
              </a:extLst>
            </p:cNvPr>
            <p:cNvGrpSpPr/>
            <p:nvPr/>
          </p:nvGrpSpPr>
          <p:grpSpPr>
            <a:xfrm>
              <a:off x="8621230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4BC02491-A8A8-E5E1-4CB9-A78CB5D3EEC9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526" name="Rounded Rectangle 525">
                  <a:extLst>
                    <a:ext uri="{FF2B5EF4-FFF2-40B4-BE49-F238E27FC236}">
                      <a16:creationId xmlns:a16="http://schemas.microsoft.com/office/drawing/2014/main" id="{E9688A2E-1BC8-E66A-E49A-A0CAED8AA2E8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ounded Rectangle 526">
                  <a:extLst>
                    <a:ext uri="{FF2B5EF4-FFF2-40B4-BE49-F238E27FC236}">
                      <a16:creationId xmlns:a16="http://schemas.microsoft.com/office/drawing/2014/main" id="{DD847082-691B-3E98-CA34-0ECD83559EA4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8" name="Rounded Rectangle 527">
                  <a:extLst>
                    <a:ext uri="{FF2B5EF4-FFF2-40B4-BE49-F238E27FC236}">
                      <a16:creationId xmlns:a16="http://schemas.microsoft.com/office/drawing/2014/main" id="{1A91022F-CDF4-9566-E52E-95D08F7A4F5F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9" name="Rounded Rectangle 528">
                  <a:extLst>
                    <a:ext uri="{FF2B5EF4-FFF2-40B4-BE49-F238E27FC236}">
                      <a16:creationId xmlns:a16="http://schemas.microsoft.com/office/drawing/2014/main" id="{05124B5E-1F2F-56B6-CCEB-AA1C1709E145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0" name="Rounded Rectangle 529">
                  <a:extLst>
                    <a:ext uri="{FF2B5EF4-FFF2-40B4-BE49-F238E27FC236}">
                      <a16:creationId xmlns:a16="http://schemas.microsoft.com/office/drawing/2014/main" id="{61944B21-139C-E5C4-A442-2E0047148787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1" name="Rounded Rectangle 530">
                  <a:extLst>
                    <a:ext uri="{FF2B5EF4-FFF2-40B4-BE49-F238E27FC236}">
                      <a16:creationId xmlns:a16="http://schemas.microsoft.com/office/drawing/2014/main" id="{05997833-326F-2D03-9515-AFB045E40B96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2" name="Rounded Rectangle 531">
                  <a:extLst>
                    <a:ext uri="{FF2B5EF4-FFF2-40B4-BE49-F238E27FC236}">
                      <a16:creationId xmlns:a16="http://schemas.microsoft.com/office/drawing/2014/main" id="{F2C70032-3D96-FD66-818A-2B735AD02CFC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3" name="Rounded Rectangle 532">
                  <a:extLst>
                    <a:ext uri="{FF2B5EF4-FFF2-40B4-BE49-F238E27FC236}">
                      <a16:creationId xmlns:a16="http://schemas.microsoft.com/office/drawing/2014/main" id="{C56C3E4B-C8B6-0ABD-4A60-DA205DF44680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4" name="Rounded Rectangle 533">
                  <a:extLst>
                    <a:ext uri="{FF2B5EF4-FFF2-40B4-BE49-F238E27FC236}">
                      <a16:creationId xmlns:a16="http://schemas.microsoft.com/office/drawing/2014/main" id="{DB9A4F9A-2953-E9BD-93B5-CB8B1145D1E0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A85FF529-8C61-91DA-EC00-C2237766492E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517" name="Rounded Rectangle 516">
                  <a:extLst>
                    <a:ext uri="{FF2B5EF4-FFF2-40B4-BE49-F238E27FC236}">
                      <a16:creationId xmlns:a16="http://schemas.microsoft.com/office/drawing/2014/main" id="{6921EB6B-AC4D-C9B5-7E17-0E1DD8CC6077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8" name="Rounded Rectangle 517">
                  <a:extLst>
                    <a:ext uri="{FF2B5EF4-FFF2-40B4-BE49-F238E27FC236}">
                      <a16:creationId xmlns:a16="http://schemas.microsoft.com/office/drawing/2014/main" id="{43A12C8C-2F31-EC09-5BB5-7275AD232B27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9" name="Rounded Rectangle 518">
                  <a:extLst>
                    <a:ext uri="{FF2B5EF4-FFF2-40B4-BE49-F238E27FC236}">
                      <a16:creationId xmlns:a16="http://schemas.microsoft.com/office/drawing/2014/main" id="{EF60E029-D1AA-6F19-5834-7A50B4429C2B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ounded Rectangle 519">
                  <a:extLst>
                    <a:ext uri="{FF2B5EF4-FFF2-40B4-BE49-F238E27FC236}">
                      <a16:creationId xmlns:a16="http://schemas.microsoft.com/office/drawing/2014/main" id="{3F5E9B23-145C-4AFA-2A79-4806C7ED8542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ounded Rectangle 520">
                  <a:extLst>
                    <a:ext uri="{FF2B5EF4-FFF2-40B4-BE49-F238E27FC236}">
                      <a16:creationId xmlns:a16="http://schemas.microsoft.com/office/drawing/2014/main" id="{C600A175-F558-736A-8099-6710AB0F0B88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ounded Rectangle 521">
                  <a:extLst>
                    <a:ext uri="{FF2B5EF4-FFF2-40B4-BE49-F238E27FC236}">
                      <a16:creationId xmlns:a16="http://schemas.microsoft.com/office/drawing/2014/main" id="{219630C3-F1CA-C09E-51B2-2E608766BEFA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3" name="Rounded Rectangle 522">
                  <a:extLst>
                    <a:ext uri="{FF2B5EF4-FFF2-40B4-BE49-F238E27FC236}">
                      <a16:creationId xmlns:a16="http://schemas.microsoft.com/office/drawing/2014/main" id="{400512FF-08FA-6AD0-B640-48D90392381C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4" name="Rounded Rectangle 523">
                  <a:extLst>
                    <a:ext uri="{FF2B5EF4-FFF2-40B4-BE49-F238E27FC236}">
                      <a16:creationId xmlns:a16="http://schemas.microsoft.com/office/drawing/2014/main" id="{4A1B0571-D438-D26D-C5EB-C2AB26577774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5" name="Rounded Rectangle 524">
                  <a:extLst>
                    <a:ext uri="{FF2B5EF4-FFF2-40B4-BE49-F238E27FC236}">
                      <a16:creationId xmlns:a16="http://schemas.microsoft.com/office/drawing/2014/main" id="{DC81BE60-2187-5EC0-8CB1-240A6187E419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4" name="Rounded Rectangle 503">
                <a:extLst>
                  <a:ext uri="{FF2B5EF4-FFF2-40B4-BE49-F238E27FC236}">
                    <a16:creationId xmlns:a16="http://schemas.microsoft.com/office/drawing/2014/main" id="{F90D938D-BA1C-BFAD-9E00-F3EDB83FD3A0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ounded Rectangle 504">
                <a:extLst>
                  <a:ext uri="{FF2B5EF4-FFF2-40B4-BE49-F238E27FC236}">
                    <a16:creationId xmlns:a16="http://schemas.microsoft.com/office/drawing/2014/main" id="{B11D97A0-6B51-1178-86F0-46A6B928FB0F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ounded Rectangle 505">
                <a:extLst>
                  <a:ext uri="{FF2B5EF4-FFF2-40B4-BE49-F238E27FC236}">
                    <a16:creationId xmlns:a16="http://schemas.microsoft.com/office/drawing/2014/main" id="{59E17E57-E7D7-F7D6-0906-2D73C2783DDA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10E008ED-8A48-06B9-FD49-D5382EBC517E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508" name="Rounded Rectangle 507">
                  <a:extLst>
                    <a:ext uri="{FF2B5EF4-FFF2-40B4-BE49-F238E27FC236}">
                      <a16:creationId xmlns:a16="http://schemas.microsoft.com/office/drawing/2014/main" id="{90E561CB-896E-792E-F742-4C0AF62D542C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9" name="Rounded Rectangle 508">
                  <a:extLst>
                    <a:ext uri="{FF2B5EF4-FFF2-40B4-BE49-F238E27FC236}">
                      <a16:creationId xmlns:a16="http://schemas.microsoft.com/office/drawing/2014/main" id="{AF8E9FE4-333A-0E77-FB16-806E1E17E866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0" name="Rounded Rectangle 509">
                  <a:extLst>
                    <a:ext uri="{FF2B5EF4-FFF2-40B4-BE49-F238E27FC236}">
                      <a16:creationId xmlns:a16="http://schemas.microsoft.com/office/drawing/2014/main" id="{4FEFE321-9785-5D62-28FF-9388A70007A8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Rounded Rectangle 510">
                  <a:extLst>
                    <a:ext uri="{FF2B5EF4-FFF2-40B4-BE49-F238E27FC236}">
                      <a16:creationId xmlns:a16="http://schemas.microsoft.com/office/drawing/2014/main" id="{3BDD86FA-7398-C523-EAF1-CAEEDEA43770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2" name="Rounded Rectangle 511">
                  <a:extLst>
                    <a:ext uri="{FF2B5EF4-FFF2-40B4-BE49-F238E27FC236}">
                      <a16:creationId xmlns:a16="http://schemas.microsoft.com/office/drawing/2014/main" id="{DCB761FE-17D6-6EC0-8FE3-7FFE69B83BA9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3" name="Rounded Rectangle 512">
                  <a:extLst>
                    <a:ext uri="{FF2B5EF4-FFF2-40B4-BE49-F238E27FC236}">
                      <a16:creationId xmlns:a16="http://schemas.microsoft.com/office/drawing/2014/main" id="{D98E224C-96D8-7CD2-DBAD-2F336F416752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4" name="Rounded Rectangle 513">
                  <a:extLst>
                    <a:ext uri="{FF2B5EF4-FFF2-40B4-BE49-F238E27FC236}">
                      <a16:creationId xmlns:a16="http://schemas.microsoft.com/office/drawing/2014/main" id="{1F1A7D69-5BA9-4EE4-C37F-54C34885BC10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5" name="Rounded Rectangle 514">
                  <a:extLst>
                    <a:ext uri="{FF2B5EF4-FFF2-40B4-BE49-F238E27FC236}">
                      <a16:creationId xmlns:a16="http://schemas.microsoft.com/office/drawing/2014/main" id="{147A514E-77BD-D4AA-F7DD-6A2585C951EB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ounded Rectangle 515">
                  <a:extLst>
                    <a:ext uri="{FF2B5EF4-FFF2-40B4-BE49-F238E27FC236}">
                      <a16:creationId xmlns:a16="http://schemas.microsoft.com/office/drawing/2014/main" id="{D2833580-9400-6838-CDDC-BDABEC3B8A78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2" name="Group 421">
              <a:extLst>
                <a:ext uri="{FF2B5EF4-FFF2-40B4-BE49-F238E27FC236}">
                  <a16:creationId xmlns:a16="http://schemas.microsoft.com/office/drawing/2014/main" id="{D0EB4E5D-3267-01FB-FD6D-0491434E7A93}"/>
                </a:ext>
              </a:extLst>
            </p:cNvPr>
            <p:cNvGrpSpPr/>
            <p:nvPr/>
          </p:nvGrpSpPr>
          <p:grpSpPr>
            <a:xfrm>
              <a:off x="9558461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6FE3A967-EA8B-6579-3E8D-015F2133ABBE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93" name="Rounded Rectangle 492">
                  <a:extLst>
                    <a:ext uri="{FF2B5EF4-FFF2-40B4-BE49-F238E27FC236}">
                      <a16:creationId xmlns:a16="http://schemas.microsoft.com/office/drawing/2014/main" id="{CAA4CFE3-A7E4-E336-AB8A-B6DA59B7DF03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4" name="Rounded Rectangle 493">
                  <a:extLst>
                    <a:ext uri="{FF2B5EF4-FFF2-40B4-BE49-F238E27FC236}">
                      <a16:creationId xmlns:a16="http://schemas.microsoft.com/office/drawing/2014/main" id="{E5C36BC2-3A69-2109-3482-713B5A8A1A90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5" name="Rounded Rectangle 494">
                  <a:extLst>
                    <a:ext uri="{FF2B5EF4-FFF2-40B4-BE49-F238E27FC236}">
                      <a16:creationId xmlns:a16="http://schemas.microsoft.com/office/drawing/2014/main" id="{FBCFAB05-73FB-C775-030D-DE123E1A1865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6" name="Rounded Rectangle 495">
                  <a:extLst>
                    <a:ext uri="{FF2B5EF4-FFF2-40B4-BE49-F238E27FC236}">
                      <a16:creationId xmlns:a16="http://schemas.microsoft.com/office/drawing/2014/main" id="{A32BA2D5-8D34-AD2F-EC33-0FB6DFB932E7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7" name="Rounded Rectangle 496">
                  <a:extLst>
                    <a:ext uri="{FF2B5EF4-FFF2-40B4-BE49-F238E27FC236}">
                      <a16:creationId xmlns:a16="http://schemas.microsoft.com/office/drawing/2014/main" id="{E7F56F13-E4A4-7CC4-5F2C-23D483CDC863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8" name="Rounded Rectangle 497">
                  <a:extLst>
                    <a:ext uri="{FF2B5EF4-FFF2-40B4-BE49-F238E27FC236}">
                      <a16:creationId xmlns:a16="http://schemas.microsoft.com/office/drawing/2014/main" id="{E581CE1D-4D14-A991-94AF-358559A95B93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9" name="Rounded Rectangle 498">
                  <a:extLst>
                    <a:ext uri="{FF2B5EF4-FFF2-40B4-BE49-F238E27FC236}">
                      <a16:creationId xmlns:a16="http://schemas.microsoft.com/office/drawing/2014/main" id="{F93156F8-2D0C-30C7-EC72-5C873DF34540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0" name="Rounded Rectangle 499">
                  <a:extLst>
                    <a:ext uri="{FF2B5EF4-FFF2-40B4-BE49-F238E27FC236}">
                      <a16:creationId xmlns:a16="http://schemas.microsoft.com/office/drawing/2014/main" id="{078E8DD1-3DEB-DA50-A027-249EB0236850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1" name="Rounded Rectangle 500">
                  <a:extLst>
                    <a:ext uri="{FF2B5EF4-FFF2-40B4-BE49-F238E27FC236}">
                      <a16:creationId xmlns:a16="http://schemas.microsoft.com/office/drawing/2014/main" id="{E75475C7-B37C-FCB2-4744-93542FD83625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F46F54B0-3813-54C7-DF93-4925EF3C4F57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84" name="Rounded Rectangle 483">
                  <a:extLst>
                    <a:ext uri="{FF2B5EF4-FFF2-40B4-BE49-F238E27FC236}">
                      <a16:creationId xmlns:a16="http://schemas.microsoft.com/office/drawing/2014/main" id="{EBB3D570-9BED-BF90-88B4-8450121428EC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ounded Rectangle 484">
                  <a:extLst>
                    <a:ext uri="{FF2B5EF4-FFF2-40B4-BE49-F238E27FC236}">
                      <a16:creationId xmlns:a16="http://schemas.microsoft.com/office/drawing/2014/main" id="{CD8B53E0-2560-03E0-1B1B-AB22D3A13FBA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Rounded Rectangle 485">
                  <a:extLst>
                    <a:ext uri="{FF2B5EF4-FFF2-40B4-BE49-F238E27FC236}">
                      <a16:creationId xmlns:a16="http://schemas.microsoft.com/office/drawing/2014/main" id="{379F9530-60BF-38DA-C9CB-5CAD7B0B0084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7" name="Rounded Rectangle 486">
                  <a:extLst>
                    <a:ext uri="{FF2B5EF4-FFF2-40B4-BE49-F238E27FC236}">
                      <a16:creationId xmlns:a16="http://schemas.microsoft.com/office/drawing/2014/main" id="{42853C0D-BEDD-428B-6274-189DD261E8E4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8" name="Rounded Rectangle 487">
                  <a:extLst>
                    <a:ext uri="{FF2B5EF4-FFF2-40B4-BE49-F238E27FC236}">
                      <a16:creationId xmlns:a16="http://schemas.microsoft.com/office/drawing/2014/main" id="{C4A11453-B058-B369-1405-E6A2E1093978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" name="Rounded Rectangle 488">
                  <a:extLst>
                    <a:ext uri="{FF2B5EF4-FFF2-40B4-BE49-F238E27FC236}">
                      <a16:creationId xmlns:a16="http://schemas.microsoft.com/office/drawing/2014/main" id="{AFDEE3FD-5B72-E2E1-ABF3-BC931BEC5DA0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" name="Rounded Rectangle 489">
                  <a:extLst>
                    <a:ext uri="{FF2B5EF4-FFF2-40B4-BE49-F238E27FC236}">
                      <a16:creationId xmlns:a16="http://schemas.microsoft.com/office/drawing/2014/main" id="{1E7EDCFA-506B-1DF4-8684-D0002630BC3E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" name="Rounded Rectangle 490">
                  <a:extLst>
                    <a:ext uri="{FF2B5EF4-FFF2-40B4-BE49-F238E27FC236}">
                      <a16:creationId xmlns:a16="http://schemas.microsoft.com/office/drawing/2014/main" id="{6DBED9D0-57D9-2C09-ED51-75E348FDBC1B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" name="Rounded Rectangle 491">
                  <a:extLst>
                    <a:ext uri="{FF2B5EF4-FFF2-40B4-BE49-F238E27FC236}">
                      <a16:creationId xmlns:a16="http://schemas.microsoft.com/office/drawing/2014/main" id="{4D7CF74C-96C1-E7A1-544D-0429CC1BA742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1" name="Rounded Rectangle 470">
                <a:extLst>
                  <a:ext uri="{FF2B5EF4-FFF2-40B4-BE49-F238E27FC236}">
                    <a16:creationId xmlns:a16="http://schemas.microsoft.com/office/drawing/2014/main" id="{3CDFA6B2-C54D-8C12-2242-C75469887125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ounded Rectangle 471">
                <a:extLst>
                  <a:ext uri="{FF2B5EF4-FFF2-40B4-BE49-F238E27FC236}">
                    <a16:creationId xmlns:a16="http://schemas.microsoft.com/office/drawing/2014/main" id="{C0C5CD93-002D-83E6-CC8F-75DEDF80E831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ounded Rectangle 472">
                <a:extLst>
                  <a:ext uri="{FF2B5EF4-FFF2-40B4-BE49-F238E27FC236}">
                    <a16:creationId xmlns:a16="http://schemas.microsoft.com/office/drawing/2014/main" id="{9512AA24-A051-E376-4F95-53FF9C6B9272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FA091107-998F-A582-DD71-9729294E4A04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75" name="Rounded Rectangle 474">
                  <a:extLst>
                    <a:ext uri="{FF2B5EF4-FFF2-40B4-BE49-F238E27FC236}">
                      <a16:creationId xmlns:a16="http://schemas.microsoft.com/office/drawing/2014/main" id="{35770053-0B65-0A71-CC4F-E8518B7F656A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ounded Rectangle 475">
                  <a:extLst>
                    <a:ext uri="{FF2B5EF4-FFF2-40B4-BE49-F238E27FC236}">
                      <a16:creationId xmlns:a16="http://schemas.microsoft.com/office/drawing/2014/main" id="{A017020E-EDB7-E578-172E-64F28912C575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7" name="Rounded Rectangle 476">
                  <a:extLst>
                    <a:ext uri="{FF2B5EF4-FFF2-40B4-BE49-F238E27FC236}">
                      <a16:creationId xmlns:a16="http://schemas.microsoft.com/office/drawing/2014/main" id="{9D84807A-1288-9369-87F3-C3F6B39CCE22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8" name="Rounded Rectangle 477">
                  <a:extLst>
                    <a:ext uri="{FF2B5EF4-FFF2-40B4-BE49-F238E27FC236}">
                      <a16:creationId xmlns:a16="http://schemas.microsoft.com/office/drawing/2014/main" id="{D1285A5C-A38F-F8B3-D1A7-CC7031CB3099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ounded Rectangle 478">
                  <a:extLst>
                    <a:ext uri="{FF2B5EF4-FFF2-40B4-BE49-F238E27FC236}">
                      <a16:creationId xmlns:a16="http://schemas.microsoft.com/office/drawing/2014/main" id="{B944076A-46E5-E805-2180-EC330E8A445F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ounded Rectangle 479">
                  <a:extLst>
                    <a:ext uri="{FF2B5EF4-FFF2-40B4-BE49-F238E27FC236}">
                      <a16:creationId xmlns:a16="http://schemas.microsoft.com/office/drawing/2014/main" id="{6EC619C3-B6D0-589C-5AF7-F68151187BD2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ounded Rectangle 480">
                  <a:extLst>
                    <a:ext uri="{FF2B5EF4-FFF2-40B4-BE49-F238E27FC236}">
                      <a16:creationId xmlns:a16="http://schemas.microsoft.com/office/drawing/2014/main" id="{4508B04C-CF7C-13DE-5157-7AC1FEA28C37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ounded Rectangle 481">
                  <a:extLst>
                    <a:ext uri="{FF2B5EF4-FFF2-40B4-BE49-F238E27FC236}">
                      <a16:creationId xmlns:a16="http://schemas.microsoft.com/office/drawing/2014/main" id="{75859EEA-FC7A-B4F7-A171-F53A94F7B160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ounded Rectangle 482">
                  <a:extLst>
                    <a:ext uri="{FF2B5EF4-FFF2-40B4-BE49-F238E27FC236}">
                      <a16:creationId xmlns:a16="http://schemas.microsoft.com/office/drawing/2014/main" id="{59EA5383-1828-9803-29D7-03D313C98B0D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3" name="Group 422">
              <a:extLst>
                <a:ext uri="{FF2B5EF4-FFF2-40B4-BE49-F238E27FC236}">
                  <a16:creationId xmlns:a16="http://schemas.microsoft.com/office/drawing/2014/main" id="{65D81A8E-B5E8-FCE1-7881-83F848CBF347}"/>
                </a:ext>
              </a:extLst>
            </p:cNvPr>
            <p:cNvGrpSpPr/>
            <p:nvPr/>
          </p:nvGrpSpPr>
          <p:grpSpPr>
            <a:xfrm>
              <a:off x="10486781" y="2122937"/>
              <a:ext cx="920326" cy="3091050"/>
              <a:chOff x="3948837" y="1755480"/>
              <a:chExt cx="1158760" cy="3891867"/>
            </a:xfrm>
            <a:scene3d>
              <a:camera prst="orthographicFront"/>
              <a:lightRig rig="threePt" dir="t"/>
            </a:scene3d>
          </p:grpSpPr>
          <p:grpSp>
            <p:nvGrpSpPr>
              <p:cNvPr id="436" name="Group 435">
                <a:extLst>
                  <a:ext uri="{FF2B5EF4-FFF2-40B4-BE49-F238E27FC236}">
                    <a16:creationId xmlns:a16="http://schemas.microsoft.com/office/drawing/2014/main" id="{50C908F3-BF86-3CA6-4F0D-B5ABCDF2A951}"/>
                  </a:ext>
                </a:extLst>
              </p:cNvPr>
              <p:cNvGrpSpPr/>
              <p:nvPr/>
            </p:nvGrpSpPr>
            <p:grpSpPr>
              <a:xfrm>
                <a:off x="3968177" y="2934179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60" name="Rounded Rectangle 459">
                  <a:extLst>
                    <a:ext uri="{FF2B5EF4-FFF2-40B4-BE49-F238E27FC236}">
                      <a16:creationId xmlns:a16="http://schemas.microsoft.com/office/drawing/2014/main" id="{17C6A34C-230C-5FC4-72FB-9CE2B18DD48D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ounded Rectangle 460">
                  <a:extLst>
                    <a:ext uri="{FF2B5EF4-FFF2-40B4-BE49-F238E27FC236}">
                      <a16:creationId xmlns:a16="http://schemas.microsoft.com/office/drawing/2014/main" id="{4DC6F877-C84E-4383-693B-2D70C75C1EB3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2" name="Rounded Rectangle 461">
                  <a:extLst>
                    <a:ext uri="{FF2B5EF4-FFF2-40B4-BE49-F238E27FC236}">
                      <a16:creationId xmlns:a16="http://schemas.microsoft.com/office/drawing/2014/main" id="{D8EFE580-DA1C-381A-F7B3-47896E96ADF5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3" name="Rounded Rectangle 462">
                  <a:extLst>
                    <a:ext uri="{FF2B5EF4-FFF2-40B4-BE49-F238E27FC236}">
                      <a16:creationId xmlns:a16="http://schemas.microsoft.com/office/drawing/2014/main" id="{B5E6CEC8-72F6-9A86-D8DE-E266195328FE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ounded Rectangle 463">
                  <a:extLst>
                    <a:ext uri="{FF2B5EF4-FFF2-40B4-BE49-F238E27FC236}">
                      <a16:creationId xmlns:a16="http://schemas.microsoft.com/office/drawing/2014/main" id="{AE38FCEA-C293-99F3-D667-5E26AE238366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ounded Rectangle 464">
                  <a:extLst>
                    <a:ext uri="{FF2B5EF4-FFF2-40B4-BE49-F238E27FC236}">
                      <a16:creationId xmlns:a16="http://schemas.microsoft.com/office/drawing/2014/main" id="{52C4401D-81B4-D2AC-A1CC-DEAE3C9DBDAA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ounded Rectangle 465">
                  <a:extLst>
                    <a:ext uri="{FF2B5EF4-FFF2-40B4-BE49-F238E27FC236}">
                      <a16:creationId xmlns:a16="http://schemas.microsoft.com/office/drawing/2014/main" id="{3B6E1E60-F787-A702-FC7E-7CE475702946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7" name="Rounded Rectangle 466">
                  <a:extLst>
                    <a:ext uri="{FF2B5EF4-FFF2-40B4-BE49-F238E27FC236}">
                      <a16:creationId xmlns:a16="http://schemas.microsoft.com/office/drawing/2014/main" id="{B8ED8E7A-61AE-BC6D-94F6-77CF0545D212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8" name="Rounded Rectangle 467">
                  <a:extLst>
                    <a:ext uri="{FF2B5EF4-FFF2-40B4-BE49-F238E27FC236}">
                      <a16:creationId xmlns:a16="http://schemas.microsoft.com/office/drawing/2014/main" id="{71C49645-6689-623D-02DE-0DD3396C7EF5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7" name="Group 436">
                <a:extLst>
                  <a:ext uri="{FF2B5EF4-FFF2-40B4-BE49-F238E27FC236}">
                    <a16:creationId xmlns:a16="http://schemas.microsoft.com/office/drawing/2014/main" id="{14C64527-6D0A-59C6-2771-2240D95CA28C}"/>
                  </a:ext>
                </a:extLst>
              </p:cNvPr>
              <p:cNvGrpSpPr/>
              <p:nvPr/>
            </p:nvGrpSpPr>
            <p:grpSpPr>
              <a:xfrm>
                <a:off x="3948837" y="4110654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51" name="Rounded Rectangle 450">
                  <a:extLst>
                    <a:ext uri="{FF2B5EF4-FFF2-40B4-BE49-F238E27FC236}">
                      <a16:creationId xmlns:a16="http://schemas.microsoft.com/office/drawing/2014/main" id="{D1CC9F93-8399-F7D1-3250-A9A4B6F546D1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" name="Rounded Rectangle 451">
                  <a:extLst>
                    <a:ext uri="{FF2B5EF4-FFF2-40B4-BE49-F238E27FC236}">
                      <a16:creationId xmlns:a16="http://schemas.microsoft.com/office/drawing/2014/main" id="{26BDB0D6-E38C-97D2-5491-4D998906027E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ounded Rectangle 452">
                  <a:extLst>
                    <a:ext uri="{FF2B5EF4-FFF2-40B4-BE49-F238E27FC236}">
                      <a16:creationId xmlns:a16="http://schemas.microsoft.com/office/drawing/2014/main" id="{AEB7BED2-1B20-AFAA-9B07-DC5A0EE20F09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ounded Rectangle 453">
                  <a:extLst>
                    <a:ext uri="{FF2B5EF4-FFF2-40B4-BE49-F238E27FC236}">
                      <a16:creationId xmlns:a16="http://schemas.microsoft.com/office/drawing/2014/main" id="{0FB12E52-BEB0-3C00-4820-E0BA0DC62BC1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ounded Rectangle 454">
                  <a:extLst>
                    <a:ext uri="{FF2B5EF4-FFF2-40B4-BE49-F238E27FC236}">
                      <a16:creationId xmlns:a16="http://schemas.microsoft.com/office/drawing/2014/main" id="{3ED335F7-4E94-A205-DCF3-9544640E9A35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ounded Rectangle 455">
                  <a:extLst>
                    <a:ext uri="{FF2B5EF4-FFF2-40B4-BE49-F238E27FC236}">
                      <a16:creationId xmlns:a16="http://schemas.microsoft.com/office/drawing/2014/main" id="{AD34939F-5E7D-82E4-2002-A6CDE9764BBF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7" name="Rounded Rectangle 456">
                  <a:extLst>
                    <a:ext uri="{FF2B5EF4-FFF2-40B4-BE49-F238E27FC236}">
                      <a16:creationId xmlns:a16="http://schemas.microsoft.com/office/drawing/2014/main" id="{73AAE0FA-9474-80B0-2053-2A9BEAFFC1DB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8" name="Rounded Rectangle 457">
                  <a:extLst>
                    <a:ext uri="{FF2B5EF4-FFF2-40B4-BE49-F238E27FC236}">
                      <a16:creationId xmlns:a16="http://schemas.microsoft.com/office/drawing/2014/main" id="{2194E2FA-D8D9-2520-A082-3745911CE101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ounded Rectangle 458">
                  <a:extLst>
                    <a:ext uri="{FF2B5EF4-FFF2-40B4-BE49-F238E27FC236}">
                      <a16:creationId xmlns:a16="http://schemas.microsoft.com/office/drawing/2014/main" id="{08037A7C-ED27-289F-21C7-7941C765EFE2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8" name="Rounded Rectangle 437">
                <a:extLst>
                  <a:ext uri="{FF2B5EF4-FFF2-40B4-BE49-F238E27FC236}">
                    <a16:creationId xmlns:a16="http://schemas.microsoft.com/office/drawing/2014/main" id="{E48C1646-5739-5232-5E66-AE82605211F3}"/>
                  </a:ext>
                </a:extLst>
              </p:cNvPr>
              <p:cNvSpPr/>
              <p:nvPr/>
            </p:nvSpPr>
            <p:spPr>
              <a:xfrm>
                <a:off x="3949851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ounded Rectangle 438">
                <a:extLst>
                  <a:ext uri="{FF2B5EF4-FFF2-40B4-BE49-F238E27FC236}">
                    <a16:creationId xmlns:a16="http://schemas.microsoft.com/office/drawing/2014/main" id="{71B1B312-4919-B017-0E47-14AD4AF535AF}"/>
                  </a:ext>
                </a:extLst>
              </p:cNvPr>
              <p:cNvSpPr/>
              <p:nvPr/>
            </p:nvSpPr>
            <p:spPr>
              <a:xfrm>
                <a:off x="4346440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ounded Rectangle 439">
                <a:extLst>
                  <a:ext uri="{FF2B5EF4-FFF2-40B4-BE49-F238E27FC236}">
                    <a16:creationId xmlns:a16="http://schemas.microsoft.com/office/drawing/2014/main" id="{B5A057EA-331B-1DBA-B683-03DB861A5881}"/>
                  </a:ext>
                </a:extLst>
              </p:cNvPr>
              <p:cNvSpPr/>
              <p:nvPr/>
            </p:nvSpPr>
            <p:spPr>
              <a:xfrm>
                <a:off x="4743029" y="5294624"/>
                <a:ext cx="352723" cy="352723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3CE6873C-AFEE-FE08-AA43-ED76D9386D31}"/>
                  </a:ext>
                </a:extLst>
              </p:cNvPr>
              <p:cNvGrpSpPr/>
              <p:nvPr/>
            </p:nvGrpSpPr>
            <p:grpSpPr>
              <a:xfrm>
                <a:off x="3968177" y="1755480"/>
                <a:ext cx="1139420" cy="1141763"/>
                <a:chOff x="1222467" y="1465999"/>
                <a:chExt cx="3938451" cy="3946549"/>
              </a:xfrm>
            </p:grpSpPr>
            <p:sp>
              <p:nvSpPr>
                <p:cNvPr id="442" name="Rounded Rectangle 441">
                  <a:extLst>
                    <a:ext uri="{FF2B5EF4-FFF2-40B4-BE49-F238E27FC236}">
                      <a16:creationId xmlns:a16="http://schemas.microsoft.com/office/drawing/2014/main" id="{36B8D553-C4CA-0439-731F-92E8570079C7}"/>
                    </a:ext>
                  </a:extLst>
                </p:cNvPr>
                <p:cNvSpPr/>
                <p:nvPr/>
              </p:nvSpPr>
              <p:spPr>
                <a:xfrm>
                  <a:off x="1222467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3" name="Rounded Rectangle 442">
                  <a:extLst>
                    <a:ext uri="{FF2B5EF4-FFF2-40B4-BE49-F238E27FC236}">
                      <a16:creationId xmlns:a16="http://schemas.microsoft.com/office/drawing/2014/main" id="{CCDE2FA8-50A6-F52C-5188-1F703A1E9C41}"/>
                    </a:ext>
                  </a:extLst>
                </p:cNvPr>
                <p:cNvSpPr/>
                <p:nvPr/>
              </p:nvSpPr>
              <p:spPr>
                <a:xfrm>
                  <a:off x="2582092" y="146599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4" name="Rounded Rectangle 443">
                  <a:extLst>
                    <a:ext uri="{FF2B5EF4-FFF2-40B4-BE49-F238E27FC236}">
                      <a16:creationId xmlns:a16="http://schemas.microsoft.com/office/drawing/2014/main" id="{393190A0-EA64-29D4-7F93-F90615FE450B}"/>
                    </a:ext>
                  </a:extLst>
                </p:cNvPr>
                <p:cNvSpPr/>
                <p:nvPr/>
              </p:nvSpPr>
              <p:spPr>
                <a:xfrm>
                  <a:off x="3941717" y="1472529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5" name="Rounded Rectangle 444">
                  <a:extLst>
                    <a:ext uri="{FF2B5EF4-FFF2-40B4-BE49-F238E27FC236}">
                      <a16:creationId xmlns:a16="http://schemas.microsoft.com/office/drawing/2014/main" id="{F338AB0C-B0E3-5617-2DEE-8061AD4C6D1F}"/>
                    </a:ext>
                  </a:extLst>
                </p:cNvPr>
                <p:cNvSpPr/>
                <p:nvPr/>
              </p:nvSpPr>
              <p:spPr>
                <a:xfrm>
                  <a:off x="122246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6" name="Rounded Rectangle 445">
                  <a:extLst>
                    <a:ext uri="{FF2B5EF4-FFF2-40B4-BE49-F238E27FC236}">
                      <a16:creationId xmlns:a16="http://schemas.microsoft.com/office/drawing/2014/main" id="{8B9B96A7-5D4A-350E-7A8D-7F8B7D7057F7}"/>
                    </a:ext>
                  </a:extLst>
                </p:cNvPr>
                <p:cNvSpPr/>
                <p:nvPr/>
              </p:nvSpPr>
              <p:spPr>
                <a:xfrm>
                  <a:off x="2582092" y="281940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7" name="Rounded Rectangle 446">
                  <a:extLst>
                    <a:ext uri="{FF2B5EF4-FFF2-40B4-BE49-F238E27FC236}">
                      <a16:creationId xmlns:a16="http://schemas.microsoft.com/office/drawing/2014/main" id="{31D1BE2D-4F36-40E4-E41E-AB816E997361}"/>
                    </a:ext>
                  </a:extLst>
                </p:cNvPr>
                <p:cNvSpPr/>
                <p:nvPr/>
              </p:nvSpPr>
              <p:spPr>
                <a:xfrm>
                  <a:off x="3941717" y="2825930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ounded Rectangle 447">
                  <a:extLst>
                    <a:ext uri="{FF2B5EF4-FFF2-40B4-BE49-F238E27FC236}">
                      <a16:creationId xmlns:a16="http://schemas.microsoft.com/office/drawing/2014/main" id="{248090FC-2460-7F44-92CC-17A8266AFF9A}"/>
                    </a:ext>
                  </a:extLst>
                </p:cNvPr>
                <p:cNvSpPr/>
                <p:nvPr/>
              </p:nvSpPr>
              <p:spPr>
                <a:xfrm>
                  <a:off x="1222467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Rounded Rectangle 448">
                  <a:extLst>
                    <a:ext uri="{FF2B5EF4-FFF2-40B4-BE49-F238E27FC236}">
                      <a16:creationId xmlns:a16="http://schemas.microsoft.com/office/drawing/2014/main" id="{AF7A1DA2-E177-69C1-AFC7-B32363296DDD}"/>
                    </a:ext>
                  </a:extLst>
                </p:cNvPr>
                <p:cNvSpPr/>
                <p:nvPr/>
              </p:nvSpPr>
              <p:spPr>
                <a:xfrm>
                  <a:off x="2582092" y="418681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" name="Rounded Rectangle 449">
                  <a:extLst>
                    <a:ext uri="{FF2B5EF4-FFF2-40B4-BE49-F238E27FC236}">
                      <a16:creationId xmlns:a16="http://schemas.microsoft.com/office/drawing/2014/main" id="{97D16734-C5C3-923A-85D9-F76CA1E1D59D}"/>
                    </a:ext>
                  </a:extLst>
                </p:cNvPr>
                <p:cNvSpPr/>
                <p:nvPr/>
              </p:nvSpPr>
              <p:spPr>
                <a:xfrm>
                  <a:off x="3941718" y="4193348"/>
                  <a:ext cx="1219200" cy="1219200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24" name="Rounded Rectangle 423">
              <a:extLst>
                <a:ext uri="{FF2B5EF4-FFF2-40B4-BE49-F238E27FC236}">
                  <a16:creationId xmlns:a16="http://schemas.microsoft.com/office/drawing/2014/main" id="{08BCA238-04A0-8F4E-D987-9E5FEC056FE2}"/>
                </a:ext>
              </a:extLst>
            </p:cNvPr>
            <p:cNvSpPr/>
            <p:nvPr/>
          </p:nvSpPr>
          <p:spPr>
            <a:xfrm>
              <a:off x="11447900" y="3059099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ounded Rectangle 424">
              <a:extLst>
                <a:ext uri="{FF2B5EF4-FFF2-40B4-BE49-F238E27FC236}">
                  <a16:creationId xmlns:a16="http://schemas.microsoft.com/office/drawing/2014/main" id="{AB3C1E76-E48D-34B6-A849-E0DADD401CDA}"/>
                </a:ext>
              </a:extLst>
            </p:cNvPr>
            <p:cNvSpPr/>
            <p:nvPr/>
          </p:nvSpPr>
          <p:spPr>
            <a:xfrm>
              <a:off x="11447900" y="3684281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34314B9-FE97-6433-861E-C1B0CCAEBB26}"/>
                </a:ext>
              </a:extLst>
            </p:cNvPr>
            <p:cNvGrpSpPr/>
            <p:nvPr/>
          </p:nvGrpSpPr>
          <p:grpSpPr>
            <a:xfrm>
              <a:off x="11432539" y="3993495"/>
              <a:ext cx="280144" cy="905326"/>
              <a:chOff x="1222467" y="1465999"/>
              <a:chExt cx="1219200" cy="3940019"/>
            </a:xfrm>
            <a:scene3d>
              <a:camera prst="orthographicFront"/>
              <a:lightRig rig="threePt" dir="t"/>
            </a:scene3d>
          </p:grpSpPr>
          <p:sp>
            <p:nvSpPr>
              <p:cNvPr id="433" name="Rounded Rectangle 432">
                <a:extLst>
                  <a:ext uri="{FF2B5EF4-FFF2-40B4-BE49-F238E27FC236}">
                    <a16:creationId xmlns:a16="http://schemas.microsoft.com/office/drawing/2014/main" id="{69F88C1B-14A2-FD9E-196A-94C16CB04C36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ounded Rectangle 433">
                <a:extLst>
                  <a:ext uri="{FF2B5EF4-FFF2-40B4-BE49-F238E27FC236}">
                    <a16:creationId xmlns:a16="http://schemas.microsoft.com/office/drawing/2014/main" id="{B33B49D4-8A17-D227-2319-9B4553AE7038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ounded Rectangle 434">
                <a:extLst>
                  <a:ext uri="{FF2B5EF4-FFF2-40B4-BE49-F238E27FC236}">
                    <a16:creationId xmlns:a16="http://schemas.microsoft.com/office/drawing/2014/main" id="{BC15EEBE-84BE-28D1-670A-740D1A4C499B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7" name="Rounded Rectangle 426">
              <a:extLst>
                <a:ext uri="{FF2B5EF4-FFF2-40B4-BE49-F238E27FC236}">
                  <a16:creationId xmlns:a16="http://schemas.microsoft.com/office/drawing/2014/main" id="{840399AD-6717-87D4-FF0D-436F9DBB7CDB}"/>
                </a:ext>
              </a:extLst>
            </p:cNvPr>
            <p:cNvSpPr/>
            <p:nvPr/>
          </p:nvSpPr>
          <p:spPr>
            <a:xfrm>
              <a:off x="11433344" y="4933843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53F1D87E-24EF-246E-A6BC-030622F21194}"/>
                </a:ext>
              </a:extLst>
            </p:cNvPr>
            <p:cNvGrpSpPr/>
            <p:nvPr/>
          </p:nvGrpSpPr>
          <p:grpSpPr>
            <a:xfrm>
              <a:off x="11447900" y="2122937"/>
              <a:ext cx="280144" cy="905326"/>
              <a:chOff x="1222467" y="1465999"/>
              <a:chExt cx="1219200" cy="3940019"/>
            </a:xfrm>
            <a:scene3d>
              <a:camera prst="orthographicFront"/>
              <a:lightRig rig="threePt" dir="t"/>
            </a:scene3d>
          </p:grpSpPr>
          <p:sp>
            <p:nvSpPr>
              <p:cNvPr id="430" name="Rounded Rectangle 429">
                <a:extLst>
                  <a:ext uri="{FF2B5EF4-FFF2-40B4-BE49-F238E27FC236}">
                    <a16:creationId xmlns:a16="http://schemas.microsoft.com/office/drawing/2014/main" id="{65BF90FA-0A69-78EE-8F3F-5FC76C4428BC}"/>
                  </a:ext>
                </a:extLst>
              </p:cNvPr>
              <p:cNvSpPr/>
              <p:nvPr/>
            </p:nvSpPr>
            <p:spPr>
              <a:xfrm>
                <a:off x="1222467" y="1465999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ounded Rectangle 430">
                <a:extLst>
                  <a:ext uri="{FF2B5EF4-FFF2-40B4-BE49-F238E27FC236}">
                    <a16:creationId xmlns:a16="http://schemas.microsoft.com/office/drawing/2014/main" id="{8517D540-7FEA-7B7D-F56C-3683D038EF2E}"/>
                  </a:ext>
                </a:extLst>
              </p:cNvPr>
              <p:cNvSpPr/>
              <p:nvPr/>
            </p:nvSpPr>
            <p:spPr>
              <a:xfrm>
                <a:off x="1222467" y="2825930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ounded Rectangle 431">
                <a:extLst>
                  <a:ext uri="{FF2B5EF4-FFF2-40B4-BE49-F238E27FC236}">
                    <a16:creationId xmlns:a16="http://schemas.microsoft.com/office/drawing/2014/main" id="{B81CFA48-3B32-75F5-DE4C-FE80B597BF76}"/>
                  </a:ext>
                </a:extLst>
              </p:cNvPr>
              <p:cNvSpPr/>
              <p:nvPr/>
            </p:nvSpPr>
            <p:spPr>
              <a:xfrm>
                <a:off x="1222467" y="4186818"/>
                <a:ext cx="1219200" cy="1219200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9" name="Rounded Rectangle 428">
              <a:extLst>
                <a:ext uri="{FF2B5EF4-FFF2-40B4-BE49-F238E27FC236}">
                  <a16:creationId xmlns:a16="http://schemas.microsoft.com/office/drawing/2014/main" id="{5D93F4FE-DE22-6D70-7B7A-0825047B65D6}"/>
                </a:ext>
              </a:extLst>
            </p:cNvPr>
            <p:cNvSpPr/>
            <p:nvPr/>
          </p:nvSpPr>
          <p:spPr>
            <a:xfrm>
              <a:off x="11447900" y="3371580"/>
              <a:ext cx="280144" cy="280144"/>
            </a:xfrm>
            <a:prstGeom prst="round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0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D189531-F7F1-52F2-86B3-502540953316}"/>
              </a:ext>
            </a:extLst>
          </p:cNvPr>
          <p:cNvSpPr/>
          <p:nvPr/>
        </p:nvSpPr>
        <p:spPr>
          <a:xfrm>
            <a:off x="4723330" y="546463"/>
            <a:ext cx="274533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Monaco" pitchFamily="2" charset="77"/>
              </a:rPr>
              <a:t>scontrol</a:t>
            </a:r>
            <a:r>
              <a:rPr lang="en-US" sz="1400" dirty="0">
                <a:solidFill>
                  <a:schemeClr val="tx1"/>
                </a:solidFill>
                <a:latin typeface="Monaco" pitchFamily="2" charset="77"/>
              </a:rPr>
              <a:t> show partition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CD2CD3-A0ED-E026-0203-73741DDF24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80106"/>
              </p:ext>
            </p:extLst>
          </p:nvPr>
        </p:nvGraphicFramePr>
        <p:xfrm>
          <a:off x="1282865" y="1072589"/>
          <a:ext cx="9626270" cy="33375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95504">
                  <a:extLst>
                    <a:ext uri="{9D8B030D-6E8A-4147-A177-3AD203B41FA5}">
                      <a16:colId xmlns:a16="http://schemas.microsoft.com/office/drawing/2014/main" val="1278572098"/>
                    </a:ext>
                  </a:extLst>
                </a:gridCol>
                <a:gridCol w="1206337">
                  <a:extLst>
                    <a:ext uri="{9D8B030D-6E8A-4147-A177-3AD203B41FA5}">
                      <a16:colId xmlns:a16="http://schemas.microsoft.com/office/drawing/2014/main" val="2624336009"/>
                    </a:ext>
                  </a:extLst>
                </a:gridCol>
                <a:gridCol w="1863969">
                  <a:extLst>
                    <a:ext uri="{9D8B030D-6E8A-4147-A177-3AD203B41FA5}">
                      <a16:colId xmlns:a16="http://schemas.microsoft.com/office/drawing/2014/main" val="3337001940"/>
                    </a:ext>
                  </a:extLst>
                </a:gridCol>
                <a:gridCol w="2082019">
                  <a:extLst>
                    <a:ext uri="{9D8B030D-6E8A-4147-A177-3AD203B41FA5}">
                      <a16:colId xmlns:a16="http://schemas.microsoft.com/office/drawing/2014/main" val="1392842858"/>
                    </a:ext>
                  </a:extLst>
                </a:gridCol>
                <a:gridCol w="2978441">
                  <a:extLst>
                    <a:ext uri="{9D8B030D-6E8A-4147-A177-3AD203B41FA5}">
                      <a16:colId xmlns:a16="http://schemas.microsoft.com/office/drawing/2014/main" val="3287582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Memory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CPU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Additional 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21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acomputeq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768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awholeq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768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Alloc</a:t>
                      </a:r>
                      <a:r>
                        <a:rPr lang="en-US" dirty="0"/>
                        <a:t> cores in units of 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4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abigmemq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01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agpuq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768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A100 GPUs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51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icomputeq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58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iwholeq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Alloc</a:t>
                      </a:r>
                      <a:r>
                        <a:rPr lang="en-US" dirty="0"/>
                        <a:t> cores in units of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8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ibigmemq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98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igpuq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192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V100 GPUs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10644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7C10C631-51A2-0E16-FD46-5248BF73B1D7}"/>
              </a:ext>
            </a:extLst>
          </p:cNvPr>
          <p:cNvGrpSpPr/>
          <p:nvPr/>
        </p:nvGrpSpPr>
        <p:grpSpPr>
          <a:xfrm>
            <a:off x="7845136" y="4425040"/>
            <a:ext cx="2135272" cy="2246625"/>
            <a:chOff x="8980253" y="4425040"/>
            <a:chExt cx="2135272" cy="2246625"/>
          </a:xfrm>
        </p:grpSpPr>
        <p:pic>
          <p:nvPicPr>
            <p:cNvPr id="5" name="Picture 4" descr="A qr code on a white background&#10;&#10;AI-generated content may be incorrect.">
              <a:extLst>
                <a:ext uri="{FF2B5EF4-FFF2-40B4-BE49-F238E27FC236}">
                  <a16:creationId xmlns:a16="http://schemas.microsoft.com/office/drawing/2014/main" id="{14E14904-65B4-D369-EF30-F101B8C78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0253" y="4425040"/>
              <a:ext cx="2135272" cy="213527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03DBA3-9149-8294-6FA8-02A9CD634ED9}"/>
                </a:ext>
              </a:extLst>
            </p:cNvPr>
            <p:cNvSpPr txBox="1"/>
            <p:nvPr/>
          </p:nvSpPr>
          <p:spPr>
            <a:xfrm>
              <a:off x="9157517" y="6363888"/>
              <a:ext cx="17807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Partitions (</a:t>
              </a:r>
              <a:r>
                <a:rPr lang="en-US" sz="1400" dirty="0" err="1"/>
                <a:t>uofmwiki</a:t>
              </a:r>
              <a:r>
                <a:rPr lang="en-US" sz="1400" dirty="0"/>
                <a:t>)</a:t>
              </a:r>
            </a:p>
          </p:txBody>
        </p:sp>
      </p:grpSp>
      <p:pic>
        <p:nvPicPr>
          <p:cNvPr id="443" name="Picture 442" descr="A screenshot of a game&#10;&#10;AI-generated content may be incorrect.">
            <a:extLst>
              <a:ext uri="{FF2B5EF4-FFF2-40B4-BE49-F238E27FC236}">
                <a16:creationId xmlns:a16="http://schemas.microsoft.com/office/drawing/2014/main" id="{C264F428-2A28-86FE-2545-84A56B655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968" y="4566943"/>
            <a:ext cx="3178175" cy="18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3D1370-3552-4FAD-38F9-CDE3BA3A30EB}"/>
              </a:ext>
            </a:extLst>
          </p:cNvPr>
          <p:cNvSpPr/>
          <p:nvPr/>
        </p:nvSpPr>
        <p:spPr>
          <a:xfrm>
            <a:off x="838200" y="1765496"/>
            <a:ext cx="6547338" cy="412886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#!/bin/bash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--job-name=example1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--time=00:15:00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--mem=2G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#SBATCH --partition=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acomputeq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module load 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spack</a:t>
            </a:r>
            <a:endParaRPr lang="en-US" sz="2000" dirty="0">
              <a:solidFill>
                <a:schemeClr val="tx1"/>
              </a:solidFill>
              <a:latin typeface="Monaco" pitchFamily="2" charset="77"/>
            </a:endParaRP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module load bwa</a:t>
            </a:r>
          </a:p>
          <a:p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wget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 https://</a:t>
            </a:r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tinyurl.com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/2z9y433r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mv 2z9y433r 2z9y433r.gz</a:t>
            </a:r>
          </a:p>
          <a:p>
            <a:r>
              <a:rPr lang="en-US" sz="2000" dirty="0" err="1">
                <a:solidFill>
                  <a:schemeClr val="tx1"/>
                </a:solidFill>
                <a:latin typeface="Monaco" pitchFamily="2" charset="77"/>
              </a:rPr>
              <a:t>gunzip</a:t>
            </a:r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 2z9y433r.gz</a:t>
            </a:r>
          </a:p>
          <a:p>
            <a:r>
              <a:rPr lang="en-US" sz="2000" dirty="0">
                <a:solidFill>
                  <a:schemeClr val="tx1"/>
                </a:solidFill>
                <a:latin typeface="Monaco" pitchFamily="2" charset="77"/>
              </a:rPr>
              <a:t>bwa index 2z9y433r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51574-6A14-89D3-3A27-E8FB370DF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Build a Job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72FFD-BDC7-536A-FD7E-8FF4F759A3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08561" y="2206380"/>
            <a:ext cx="2445239" cy="24452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0B6AAC-98FD-929A-321C-F1EF04F1E3A9}"/>
              </a:ext>
            </a:extLst>
          </p:cNvPr>
          <p:cNvSpPr/>
          <p:nvPr/>
        </p:nvSpPr>
        <p:spPr>
          <a:xfrm>
            <a:off x="872195" y="1800665"/>
            <a:ext cx="4572163" cy="1209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C70091-CC02-7BE6-023D-80768A24CC10}"/>
              </a:ext>
            </a:extLst>
          </p:cNvPr>
          <p:cNvSpPr txBox="1"/>
          <p:nvPr/>
        </p:nvSpPr>
        <p:spPr>
          <a:xfrm>
            <a:off x="5356826" y="2220909"/>
            <a:ext cx="135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Necessary*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875897-9A5A-FD2D-30CC-A2E5C0E59D5D}"/>
              </a:ext>
            </a:extLst>
          </p:cNvPr>
          <p:cNvSpPr/>
          <p:nvPr/>
        </p:nvSpPr>
        <p:spPr>
          <a:xfrm>
            <a:off x="872195" y="3038622"/>
            <a:ext cx="4572164" cy="32468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7116BB-0969-E227-5716-FBD539FC2E4E}"/>
              </a:ext>
            </a:extLst>
          </p:cNvPr>
          <p:cNvSpPr txBox="1"/>
          <p:nvPr/>
        </p:nvSpPr>
        <p:spPr>
          <a:xfrm>
            <a:off x="5594422" y="2969114"/>
            <a:ext cx="87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Typical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65F94-FE63-DDE8-2783-890D4A7B89B5}"/>
              </a:ext>
            </a:extLst>
          </p:cNvPr>
          <p:cNvSpPr txBox="1"/>
          <p:nvPr/>
        </p:nvSpPr>
        <p:spPr>
          <a:xfrm>
            <a:off x="9454263" y="4466199"/>
            <a:ext cx="1353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/>
              <a:t>Slurm</a:t>
            </a:r>
            <a:r>
              <a:rPr lang="en-US" sz="1400" dirty="0"/>
              <a:t> Example</a:t>
            </a:r>
          </a:p>
          <a:p>
            <a:pPr algn="ctr"/>
            <a:r>
              <a:rPr lang="en-US" sz="1400" dirty="0"/>
              <a:t>(</a:t>
            </a:r>
            <a:r>
              <a:rPr lang="en-US" sz="1400" dirty="0" err="1"/>
              <a:t>uofmwiki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001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0AA8DD-221B-47F9-DE27-7D64AD161299}"/>
              </a:ext>
            </a:extLst>
          </p:cNvPr>
          <p:cNvSpPr txBox="1"/>
          <p:nvPr/>
        </p:nvSpPr>
        <p:spPr>
          <a:xfrm>
            <a:off x="838200" y="1282258"/>
            <a:ext cx="10515599" cy="429348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300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sz="1300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>
                <a:solidFill>
                  <a:srgbClr val="C814C9"/>
                </a:solidFill>
                <a:effectLst/>
                <a:latin typeface="Monaco" pitchFamily="2" charset="77"/>
              </a:rPr>
              <a:t>example1 </a:t>
            </a:r>
            <a:r>
              <a:rPr lang="en-US" sz="1300" dirty="0">
                <a:solidFill>
                  <a:srgbClr val="6F6F6F"/>
                </a:solidFill>
                <a:latin typeface="Monaco" pitchFamily="2" charset="77"/>
              </a:rPr>
              <a:t>12\18\2025|10:41:36</a:t>
            </a:r>
            <a:r>
              <a:rPr lang="en-US" sz="1300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sbatch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 err="1">
                <a:solidFill>
                  <a:srgbClr val="F2F2F2"/>
                </a:solidFill>
                <a:latin typeface="Monaco" pitchFamily="2" charset="77"/>
              </a:rPr>
              <a:t>submit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.sh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 </a:t>
            </a:r>
          </a:p>
          <a:p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Submitted batch job 1946595</a:t>
            </a:r>
          </a:p>
          <a:p>
            <a:endParaRPr lang="en-US" sz="13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sz="1300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sz="1300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>
                <a:solidFill>
                  <a:srgbClr val="C814C9"/>
                </a:solidFill>
                <a:effectLst/>
                <a:latin typeface="Monaco" pitchFamily="2" charset="77"/>
              </a:rPr>
              <a:t>example1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>
                <a:solidFill>
                  <a:srgbClr val="6F6F6F"/>
                </a:solidFill>
                <a:effectLst/>
                <a:latin typeface="Monaco" pitchFamily="2" charset="77"/>
              </a:rPr>
              <a:t>12\18\2025|10:41:38</a:t>
            </a:r>
            <a:r>
              <a:rPr lang="en-US" sz="1300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sacct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-j 1946595 --format=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JobID,JobName,Elapsed,TotalCPU</a:t>
            </a:r>
            <a:endParaRPr lang="en-US" sz="13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JobID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          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JobName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    Elapsed   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TotalCPU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 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------------ ---------- ---------- ---------- 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1946595        example1   00:01:00  00:01.564 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1946595.bat+      batch   00:01:00  00:01.563 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1946595.ext+     extern   00:01:00   00:00:00 </a:t>
            </a:r>
          </a:p>
          <a:p>
            <a:pPr>
              <a:buNone/>
            </a:pPr>
            <a:endParaRPr lang="en-US" sz="1300" dirty="0">
              <a:solidFill>
                <a:srgbClr val="F2F2F2"/>
              </a:solidFill>
              <a:latin typeface="Monaco" pitchFamily="2" charset="77"/>
            </a:endParaRPr>
          </a:p>
          <a:p>
            <a:pPr>
              <a:buNone/>
            </a:pPr>
            <a:r>
              <a:rPr lang="en-US" sz="1300" dirty="0">
                <a:solidFill>
                  <a:srgbClr val="9FA01C"/>
                </a:solidFill>
                <a:effectLst/>
                <a:latin typeface="Monaco" pitchFamily="2" charset="77"/>
              </a:rPr>
              <a:t>[</a:t>
            </a:r>
            <a:r>
              <a:rPr lang="en-US" sz="1300" dirty="0">
                <a:solidFill>
                  <a:srgbClr val="2FB41D"/>
                </a:solidFill>
                <a:effectLst/>
                <a:latin typeface="Monaco" pitchFamily="2" charset="77"/>
              </a:rPr>
              <a:t>bldrdge1@log02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>
                <a:solidFill>
                  <a:srgbClr val="C814C9"/>
                </a:solidFill>
                <a:effectLst/>
                <a:latin typeface="Monaco" pitchFamily="2" charset="77"/>
              </a:rPr>
              <a:t>example1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>
                <a:solidFill>
                  <a:srgbClr val="6F6F6F"/>
                </a:solidFill>
                <a:effectLst/>
                <a:latin typeface="Monaco" pitchFamily="2" charset="77"/>
              </a:rPr>
              <a:t>01\09\2026|11:42:56</a:t>
            </a:r>
            <a:r>
              <a:rPr lang="en-US" sz="1300" dirty="0">
                <a:solidFill>
                  <a:srgbClr val="9FA01C"/>
                </a:solidFill>
                <a:effectLst/>
                <a:latin typeface="Monaco" pitchFamily="2" charset="77"/>
              </a:rPr>
              <a:t>]↳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seff</a:t>
            </a: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 1946595</a:t>
            </a:r>
            <a:endParaRPr lang="en-US" sz="1300" dirty="0">
              <a:solidFill>
                <a:srgbClr val="6F6F6F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Job ID: 1946595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Cluster: 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bigblue</a:t>
            </a:r>
            <a:endParaRPr lang="en-US" sz="13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User/Group: bldrdge1/users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State: COMPLETED (exit code 0)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Cores: 1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CPU Utilized: 00:00:02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CPU Efficiency: 3.33% of 00:01:00 core-</a:t>
            </a:r>
            <a:r>
              <a:rPr lang="en-US" sz="1300" dirty="0" err="1">
                <a:solidFill>
                  <a:srgbClr val="F2F2F2"/>
                </a:solidFill>
                <a:effectLst/>
                <a:latin typeface="Monaco" pitchFamily="2" charset="77"/>
              </a:rPr>
              <a:t>walltime</a:t>
            </a:r>
            <a:endParaRPr lang="en-US" sz="1300" dirty="0">
              <a:solidFill>
                <a:srgbClr val="F2F2F2"/>
              </a:solidFill>
              <a:effectLst/>
              <a:latin typeface="Monaco" pitchFamily="2" charset="77"/>
            </a:endParaRP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Job Wall-clock time: 00:01:00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Memory Utilized: 11.07 MB</a:t>
            </a:r>
          </a:p>
          <a:p>
            <a:pPr>
              <a:buNone/>
            </a:pPr>
            <a:r>
              <a:rPr lang="en-US" sz="1300" dirty="0">
                <a:solidFill>
                  <a:srgbClr val="F2F2F2"/>
                </a:solidFill>
                <a:effectLst/>
                <a:latin typeface="Monaco" pitchFamily="2" charset="77"/>
              </a:rPr>
              <a:t>Memory Efficiency: 0.54% of 2.00 GB</a:t>
            </a:r>
          </a:p>
        </p:txBody>
      </p:sp>
    </p:spTree>
    <p:extLst>
      <p:ext uri="{BB962C8B-B14F-4D97-AF65-F5344CB8AC3E}">
        <p14:creationId xmlns:p14="http://schemas.microsoft.com/office/powerpoint/2010/main" val="411104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19DE5B035B2048845314AB295C54DB" ma:contentTypeVersion="12" ma:contentTypeDescription="Create a new document." ma:contentTypeScope="" ma:versionID="1c53b59be56be147292c0b3f5f86665a">
  <xsd:schema xmlns:xsd="http://www.w3.org/2001/XMLSchema" xmlns:xs="http://www.w3.org/2001/XMLSchema" xmlns:p="http://schemas.microsoft.com/office/2006/metadata/properties" xmlns:ns2="87bafa58-c97c-41df-936d-3d35a7012b5d" xmlns:ns3="398fc9c4-5204-4c07-8b6b-c78d3eaec594" targetNamespace="http://schemas.microsoft.com/office/2006/metadata/properties" ma:root="true" ma:fieldsID="c312e7c6810aadbc2825a4116efdefbd" ns2:_="" ns3:_="">
    <xsd:import namespace="87bafa58-c97c-41df-936d-3d35a7012b5d"/>
    <xsd:import namespace="398fc9c4-5204-4c07-8b6b-c78d3eaec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afa58-c97c-41df-936d-3d35a7012b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0ea710e-a96d-4f27-b492-f79e59713b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fc9c4-5204-4c07-8b6b-c78d3eaec59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dcb833a-0240-4977-be71-0a8e3ec025ea}" ma:internalName="TaxCatchAll" ma:showField="CatchAllData" ma:web="398fc9c4-5204-4c07-8b6b-c78d3eaec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bafa58-c97c-41df-936d-3d35a7012b5d">
      <Terms xmlns="http://schemas.microsoft.com/office/infopath/2007/PartnerControls"/>
    </lcf76f155ced4ddcb4097134ff3c332f>
    <TaxCatchAll xmlns="398fc9c4-5204-4c07-8b6b-c78d3eaec59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C21A61-BD9F-4512-A626-4628758DC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afa58-c97c-41df-936d-3d35a7012b5d"/>
    <ds:schemaRef ds:uri="398fc9c4-5204-4c07-8b6b-c78d3eaec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EC9AC2-69D6-4E1F-9653-925EEBA6ED6C}">
  <ds:schemaRefs>
    <ds:schemaRef ds:uri="http://schemas.microsoft.com/office/2006/metadata/properties"/>
    <ds:schemaRef ds:uri="http://schemas.microsoft.com/office/infopath/2007/PartnerControls"/>
    <ds:schemaRef ds:uri="87bafa58-c97c-41df-936d-3d35a7012b5d"/>
    <ds:schemaRef ds:uri="398fc9c4-5204-4c07-8b6b-c78d3eaec594"/>
  </ds:schemaRefs>
</ds:datastoreItem>
</file>

<file path=customXml/itemProps3.xml><?xml version="1.0" encoding="utf-8"?>
<ds:datastoreItem xmlns:ds="http://schemas.openxmlformats.org/officeDocument/2006/customXml" ds:itemID="{583B1894-8B3C-4A54-9D49-831AC9B96B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4281</TotalTime>
  <Words>1949</Words>
  <Application>Microsoft Office PowerPoint</Application>
  <PresentationFormat>Widescreen</PresentationFormat>
  <Paragraphs>318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SLURM Headers</vt:lpstr>
      <vt:lpstr>Outline</vt:lpstr>
      <vt:lpstr>What is SLURM?</vt:lpstr>
      <vt:lpstr>Key Terminology</vt:lpstr>
      <vt:lpstr>PowerPoint Presentation</vt:lpstr>
      <vt:lpstr>PowerPoint Presentation</vt:lpstr>
      <vt:lpstr>PowerPoint Presentation</vt:lpstr>
      <vt:lpstr>Let’s Build a Job</vt:lpstr>
      <vt:lpstr>PowerPoint Presentation</vt:lpstr>
      <vt:lpstr>SLURM Environment Variables</vt:lpstr>
      <vt:lpstr>PowerPoint Presentation</vt:lpstr>
      <vt:lpstr>Quality of Life</vt:lpstr>
      <vt:lpstr>PowerPoint Presentation</vt:lpstr>
      <vt:lpstr>Commonly Confused/Misused Headers</vt:lpstr>
      <vt:lpstr>Commonly Confused/Misused Headers</vt:lpstr>
      <vt:lpstr>Commonly Confused/Misused Headers</vt:lpstr>
      <vt:lpstr>Best Practices for Optimization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Brinton King Eldridge (bldrdge1)</dc:creator>
  <cp:lastModifiedBy>Brinton King Eldridge (bldrdge1)</cp:lastModifiedBy>
  <cp:revision>16</cp:revision>
  <dcterms:created xsi:type="dcterms:W3CDTF">2025-12-17T01:23:51Z</dcterms:created>
  <dcterms:modified xsi:type="dcterms:W3CDTF">2026-01-30T19:55:51Z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0x0101008519DE5B035B2048845314AB295C54DB</vt:lpwstr>
  </property>
</Properties>
</file>