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60" r:id="rId2"/>
  </p:sldMasterIdLst>
  <p:notesMasterIdLst>
    <p:notesMasterId r:id="rId20"/>
  </p:notesMasterIdLst>
  <p:sldIdLst>
    <p:sldId id="1872" r:id="rId3"/>
    <p:sldId id="1913" r:id="rId4"/>
    <p:sldId id="1920" r:id="rId5"/>
    <p:sldId id="1924" r:id="rId6"/>
    <p:sldId id="1926" r:id="rId7"/>
    <p:sldId id="1916" r:id="rId8"/>
    <p:sldId id="1877" r:id="rId9"/>
    <p:sldId id="1919" r:id="rId10"/>
    <p:sldId id="1837" r:id="rId11"/>
    <p:sldId id="1922" r:id="rId12"/>
    <p:sldId id="1861" r:id="rId13"/>
    <p:sldId id="1878" r:id="rId14"/>
    <p:sldId id="1912" r:id="rId15"/>
    <p:sldId id="1911" r:id="rId16"/>
    <p:sldId id="1906" r:id="rId17"/>
    <p:sldId id="1910" r:id="rId18"/>
    <p:sldId id="191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AA01A1-B42A-2813-BAF4-033C97DDA395}" v="31" dt="2024-10-29T16:42:01.548"/>
    <p1510:client id="{87A270E1-7DB7-194A-3BB3-882E8DBFF327}" v="3" dt="2024-10-28T18:45:48.7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ata4.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_rels/data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ata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0.svg"/></Relationships>
</file>

<file path=ppt/diagrams/_rels/data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4.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_rels/drawing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rawing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0.svg"/></Relationships>
</file>

<file path=ppt/diagrams/_rels/drawing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colored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5">
        <a:alpha val="0"/>
      </a:schemeClr>
    </dgm:fillClrLst>
    <dgm:linClrLst meth="repeat">
      <a:schemeClr val="accent5">
        <a:alpha val="0"/>
      </a:schemeClr>
    </dgm:linClrLst>
    <dgm:effectClrLst/>
    <dgm:txLinClrLst/>
    <dgm:txFillClrLst>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AF145AF0-3DB7-4EE4-9A27-7C1753EC303C}"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AF45AE6-7F4F-4951-98D3-47A2F20D09E8}">
      <dgm:prSet/>
      <dgm:spPr/>
      <dgm:t>
        <a:bodyPr/>
        <a:lstStyle/>
        <a:p>
          <a:pPr rtl="0">
            <a:lnSpc>
              <a:spcPct val="100000"/>
            </a:lnSpc>
          </a:pPr>
          <a:r>
            <a:rPr lang="en-US" b="1" dirty="0">
              <a:solidFill>
                <a:srgbClr val="002060"/>
              </a:solidFill>
            </a:rPr>
            <a:t>Supercharge Your Skills:</a:t>
          </a:r>
          <a:r>
            <a:rPr lang="en-US" dirty="0">
              <a:solidFill>
                <a:srgbClr val="002060"/>
              </a:solidFill>
            </a:rPr>
            <a:t> </a:t>
          </a:r>
          <a:r>
            <a:rPr lang="en-US" dirty="0">
              <a:solidFill>
                <a:srgbClr val="002060"/>
              </a:solidFill>
              <a:latin typeface="Aptos Display" panose="020F0302020204030204"/>
            </a:rPr>
            <a:t>    </a:t>
          </a:r>
          <a:r>
            <a:rPr lang="en-US" dirty="0">
              <a:solidFill>
                <a:srgbClr val="002060"/>
              </a:solidFill>
            </a:rPr>
            <a:t>Work with top industry mentors and sharpen your skills in problem-solving, teamwork, digital innovation, and pitching. These are the skills that stand out on your resume, college applications, and portfolio! </a:t>
          </a:r>
          <a:endParaRPr lang="en-US" dirty="0">
            <a:solidFill>
              <a:srgbClr val="002060"/>
            </a:solidFill>
            <a:latin typeface="Aptos Display" panose="020F0302020204030204"/>
          </a:endParaRPr>
        </a:p>
      </dgm:t>
    </dgm:pt>
    <dgm:pt modelId="{EA8EAC54-1A21-4182-91DA-E07B7C988E0D}" type="parTrans" cxnId="{37A51AB7-2032-4A94-ABCA-EAF6A96B4500}">
      <dgm:prSet/>
      <dgm:spPr/>
      <dgm:t>
        <a:bodyPr/>
        <a:lstStyle/>
        <a:p>
          <a:endParaRPr lang="en-US"/>
        </a:p>
      </dgm:t>
    </dgm:pt>
    <dgm:pt modelId="{9A7ADFFE-A4F3-4B27-A04C-0CD53EE84E8E}" type="sibTrans" cxnId="{37A51AB7-2032-4A94-ABCA-EAF6A96B4500}">
      <dgm:prSet/>
      <dgm:spPr/>
      <dgm:t>
        <a:bodyPr/>
        <a:lstStyle/>
        <a:p>
          <a:endParaRPr lang="en-US"/>
        </a:p>
      </dgm:t>
    </dgm:pt>
    <dgm:pt modelId="{F98A3B41-EEE1-46E7-A277-60D88B8AB4D8}">
      <dgm:prSet/>
      <dgm:spPr/>
      <dgm:t>
        <a:bodyPr/>
        <a:lstStyle/>
        <a:p>
          <a:pPr>
            <a:lnSpc>
              <a:spcPct val="100000"/>
            </a:lnSpc>
          </a:pPr>
          <a:r>
            <a:rPr lang="en-US" b="1" dirty="0">
              <a:solidFill>
                <a:srgbClr val="002060"/>
              </a:solidFill>
            </a:rPr>
            <a:t>Get Noticed by Colleges &amp; Employers: </a:t>
          </a:r>
          <a:r>
            <a:rPr lang="en-US" b="1" dirty="0">
              <a:solidFill>
                <a:srgbClr val="002060"/>
              </a:solidFill>
              <a:latin typeface="Aptos Display" panose="020F0302020204030204"/>
            </a:rPr>
            <a:t>                             </a:t>
          </a:r>
          <a:r>
            <a:rPr lang="en-US" dirty="0">
              <a:solidFill>
                <a:srgbClr val="002060"/>
              </a:solidFill>
            </a:rPr>
            <a:t>Show that you can tackle real-world challenges and create solutions that improve lives. This experience can be your golden ticket to standing out! </a:t>
          </a:r>
          <a:endParaRPr lang="en-US" b="1" dirty="0">
            <a:solidFill>
              <a:srgbClr val="002060"/>
            </a:solidFill>
            <a:latin typeface="Aptos Display" panose="020F0302020204030204"/>
          </a:endParaRPr>
        </a:p>
      </dgm:t>
    </dgm:pt>
    <dgm:pt modelId="{F7B615EC-B187-465F-9AC6-77E87F6E9AD8}" type="parTrans" cxnId="{31594011-E1B1-43EC-969F-AFB60898E437}">
      <dgm:prSet/>
      <dgm:spPr/>
      <dgm:t>
        <a:bodyPr/>
        <a:lstStyle/>
        <a:p>
          <a:endParaRPr lang="en-US"/>
        </a:p>
      </dgm:t>
    </dgm:pt>
    <dgm:pt modelId="{3E1C3A57-8F9A-44E8-93A6-0980356E13C3}" type="sibTrans" cxnId="{31594011-E1B1-43EC-969F-AFB60898E437}">
      <dgm:prSet/>
      <dgm:spPr/>
      <dgm:t>
        <a:bodyPr/>
        <a:lstStyle/>
        <a:p>
          <a:endParaRPr lang="en-US"/>
        </a:p>
      </dgm:t>
    </dgm:pt>
    <dgm:pt modelId="{5459782D-3AEC-4AFA-97CF-E4C8CE323E32}">
      <dgm:prSet/>
      <dgm:spPr/>
      <dgm:t>
        <a:bodyPr/>
        <a:lstStyle/>
        <a:p>
          <a:pPr rtl="0">
            <a:lnSpc>
              <a:spcPct val="100000"/>
            </a:lnSpc>
          </a:pPr>
          <a:r>
            <a:rPr lang="en-US" b="1" dirty="0">
              <a:solidFill>
                <a:srgbClr val="002060"/>
              </a:solidFill>
            </a:rPr>
            <a:t>Build Your Portfolio:</a:t>
          </a:r>
          <a:r>
            <a:rPr lang="en-US" dirty="0">
              <a:solidFill>
                <a:srgbClr val="002060"/>
              </a:solidFill>
            </a:rPr>
            <a:t> </a:t>
          </a:r>
          <a:r>
            <a:rPr lang="en-US" dirty="0">
              <a:solidFill>
                <a:srgbClr val="002060"/>
              </a:solidFill>
              <a:latin typeface="Aptos Display" panose="020F0302020204030204"/>
            </a:rPr>
            <a:t>            </a:t>
          </a:r>
          <a:r>
            <a:rPr lang="en-US" dirty="0">
              <a:solidFill>
                <a:srgbClr val="002060"/>
              </a:solidFill>
            </a:rPr>
            <a:t>Add a project that proves you can turn ideas into reality—perfect for impressing admissions teams and future employers! </a:t>
          </a:r>
        </a:p>
      </dgm:t>
    </dgm:pt>
    <dgm:pt modelId="{CE3705DF-4BC7-4628-BB95-26258C890E3A}" type="parTrans" cxnId="{CA0C29C8-8BD1-4A72-ACE3-F1EA5086F08D}">
      <dgm:prSet/>
      <dgm:spPr/>
      <dgm:t>
        <a:bodyPr/>
        <a:lstStyle/>
        <a:p>
          <a:endParaRPr lang="en-US"/>
        </a:p>
      </dgm:t>
    </dgm:pt>
    <dgm:pt modelId="{E7CEC631-7530-4207-AEC9-21620522936A}" type="sibTrans" cxnId="{CA0C29C8-8BD1-4A72-ACE3-F1EA5086F08D}">
      <dgm:prSet/>
      <dgm:spPr/>
      <dgm:t>
        <a:bodyPr/>
        <a:lstStyle/>
        <a:p>
          <a:endParaRPr lang="en-US"/>
        </a:p>
      </dgm:t>
    </dgm:pt>
    <dgm:pt modelId="{01336188-07E1-49D6-90BA-058581E9DC4E}">
      <dgm:prSet/>
      <dgm:spPr/>
      <dgm:t>
        <a:bodyPr/>
        <a:lstStyle/>
        <a:p>
          <a:pPr rtl="0">
            <a:lnSpc>
              <a:spcPct val="100000"/>
            </a:lnSpc>
          </a:pPr>
          <a:r>
            <a:rPr lang="en-US" b="1" dirty="0">
              <a:solidFill>
                <a:srgbClr val="002060"/>
              </a:solidFill>
              <a:latin typeface="Aptos Display" panose="020F0302020204030204"/>
            </a:rPr>
            <a:t>Awards</a:t>
          </a:r>
          <a:r>
            <a:rPr lang="en-US" b="1" dirty="0">
              <a:solidFill>
                <a:srgbClr val="002060"/>
              </a:solidFill>
            </a:rPr>
            <a:t> &amp; Recognition: </a:t>
          </a:r>
          <a:r>
            <a:rPr lang="en-US" b="1" dirty="0">
              <a:solidFill>
                <a:srgbClr val="002060"/>
              </a:solidFill>
              <a:latin typeface="Aptos Display" panose="020F0302020204030204"/>
            </a:rPr>
            <a:t> </a:t>
          </a:r>
          <a:r>
            <a:rPr lang="en-US" dirty="0">
              <a:solidFill>
                <a:srgbClr val="002060"/>
              </a:solidFill>
            </a:rPr>
            <a:t>Official Certificate of Participation: Perfect for showcasing your achievements. Exclusive Public Health Swag &amp; Souvenirs: Take home some cool gear as a reminder of your impact. </a:t>
          </a:r>
        </a:p>
      </dgm:t>
    </dgm:pt>
    <dgm:pt modelId="{7C7FA7D0-8701-442D-93ED-3A904866B93F}" type="parTrans" cxnId="{E43A96A3-2330-4293-BF05-2C26BFEFDFEE}">
      <dgm:prSet/>
      <dgm:spPr/>
      <dgm:t>
        <a:bodyPr/>
        <a:lstStyle/>
        <a:p>
          <a:endParaRPr lang="en-US"/>
        </a:p>
      </dgm:t>
    </dgm:pt>
    <dgm:pt modelId="{490D50BA-373A-4ADA-ABF3-04923A5816EB}" type="sibTrans" cxnId="{E43A96A3-2330-4293-BF05-2C26BFEFDFEE}">
      <dgm:prSet/>
      <dgm:spPr/>
      <dgm:t>
        <a:bodyPr/>
        <a:lstStyle/>
        <a:p>
          <a:endParaRPr lang="en-US"/>
        </a:p>
      </dgm:t>
    </dgm:pt>
    <dgm:pt modelId="{6CD7F4AA-9C19-4FC2-AB4E-70974AFB9000}">
      <dgm:prSet/>
      <dgm:spPr/>
      <dgm:t>
        <a:bodyPr/>
        <a:lstStyle/>
        <a:p>
          <a:pPr rtl="0">
            <a:lnSpc>
              <a:spcPct val="100000"/>
            </a:lnSpc>
          </a:pPr>
          <a:r>
            <a:rPr lang="en-US" b="1" dirty="0">
              <a:solidFill>
                <a:srgbClr val="002060"/>
              </a:solidFill>
            </a:rPr>
            <a:t>Spotlight Opportunity: </a:t>
          </a:r>
          <a:r>
            <a:rPr lang="en-US" b="1" dirty="0">
              <a:solidFill>
                <a:srgbClr val="002060"/>
              </a:solidFill>
              <a:latin typeface="Aptos Display" panose="020F0302020204030204"/>
            </a:rPr>
            <a:t>        </a:t>
          </a:r>
          <a:r>
            <a:rPr lang="en-US" dirty="0">
              <a:solidFill>
                <a:srgbClr val="002060"/>
              </a:solidFill>
            </a:rPr>
            <a:t>Top 5-10 ideas will be featured on the School of Public Health website, social media, and newsletter. Your work could inspire thousands! </a:t>
          </a:r>
        </a:p>
      </dgm:t>
    </dgm:pt>
    <dgm:pt modelId="{9C705296-8029-4689-82BB-9645879D19A8}" type="parTrans" cxnId="{6C0B3314-9F3D-48EB-A1EC-87303561FCA6}">
      <dgm:prSet/>
      <dgm:spPr/>
      <dgm:t>
        <a:bodyPr/>
        <a:lstStyle/>
        <a:p>
          <a:endParaRPr lang="en-US"/>
        </a:p>
      </dgm:t>
    </dgm:pt>
    <dgm:pt modelId="{1A2D2C40-A534-44B1-AD7A-DF0FDEEE9C3A}" type="sibTrans" cxnId="{6C0B3314-9F3D-48EB-A1EC-87303561FCA6}">
      <dgm:prSet/>
      <dgm:spPr/>
      <dgm:t>
        <a:bodyPr/>
        <a:lstStyle/>
        <a:p>
          <a:endParaRPr lang="en-US"/>
        </a:p>
      </dgm:t>
    </dgm:pt>
    <dgm:pt modelId="{F9F1C951-1A2F-48CB-AAC0-78475D5C8D7B}" type="pres">
      <dgm:prSet presAssocID="{AF145AF0-3DB7-4EE4-9A27-7C1753EC303C}" presName="root" presStyleCnt="0">
        <dgm:presLayoutVars>
          <dgm:dir/>
          <dgm:resizeHandles val="exact"/>
        </dgm:presLayoutVars>
      </dgm:prSet>
      <dgm:spPr/>
    </dgm:pt>
    <dgm:pt modelId="{F13C676B-AE55-4CB6-B543-24DD54D89A81}" type="pres">
      <dgm:prSet presAssocID="{3AF45AE6-7F4F-4951-98D3-47A2F20D09E8}" presName="compNode" presStyleCnt="0"/>
      <dgm:spPr/>
    </dgm:pt>
    <dgm:pt modelId="{A68E1A91-FC95-4584-96D4-F89258BA0286}" type="pres">
      <dgm:prSet presAssocID="{3AF45AE6-7F4F-4951-98D3-47A2F20D09E8}" presName="iconRect" presStyleLbl="node1" presStyleIdx="0" presStyleCnt="5"/>
      <dgm:spPr>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storm with solid fill"/>
        </a:ext>
      </dgm:extLst>
    </dgm:pt>
    <dgm:pt modelId="{2EBC50B5-6E27-4918-803D-DF4EAB1083ED}" type="pres">
      <dgm:prSet presAssocID="{3AF45AE6-7F4F-4951-98D3-47A2F20D09E8}" presName="spaceRect" presStyleCnt="0"/>
      <dgm:spPr/>
    </dgm:pt>
    <dgm:pt modelId="{859BE124-5CC9-43E6-8FB4-B33CDB5FE42C}" type="pres">
      <dgm:prSet presAssocID="{3AF45AE6-7F4F-4951-98D3-47A2F20D09E8}" presName="textRect" presStyleLbl="revTx" presStyleIdx="0" presStyleCnt="5">
        <dgm:presLayoutVars>
          <dgm:chMax val="1"/>
          <dgm:chPref val="1"/>
        </dgm:presLayoutVars>
      </dgm:prSet>
      <dgm:spPr/>
    </dgm:pt>
    <dgm:pt modelId="{04BDDBD3-45B7-4D09-BDD9-955B683F2CBC}" type="pres">
      <dgm:prSet presAssocID="{9A7ADFFE-A4F3-4B27-A04C-0CD53EE84E8E}" presName="sibTrans" presStyleCnt="0"/>
      <dgm:spPr/>
    </dgm:pt>
    <dgm:pt modelId="{FB83CB5A-69E8-4071-84C5-E2625C5F7DDB}" type="pres">
      <dgm:prSet presAssocID="{F98A3B41-EEE1-46E7-A277-60D88B8AB4D8}" presName="compNode" presStyleCnt="0"/>
      <dgm:spPr/>
    </dgm:pt>
    <dgm:pt modelId="{AA548A5D-BF5C-4389-A13E-95BF756286C7}" type="pres">
      <dgm:prSet presAssocID="{F98A3B41-EEE1-46E7-A277-60D88B8AB4D8}" presName="iconRect" presStyleLbl="node1" presStyleIdx="1" presStyleCnt="5"/>
      <dgm:spPr>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roll with solid fill"/>
        </a:ext>
      </dgm:extLst>
    </dgm:pt>
    <dgm:pt modelId="{C934F0F7-AD60-4884-8EBE-EB3C694608B4}" type="pres">
      <dgm:prSet presAssocID="{F98A3B41-EEE1-46E7-A277-60D88B8AB4D8}" presName="spaceRect" presStyleCnt="0"/>
      <dgm:spPr/>
    </dgm:pt>
    <dgm:pt modelId="{104502D4-311E-4659-B212-F091126898E7}" type="pres">
      <dgm:prSet presAssocID="{F98A3B41-EEE1-46E7-A277-60D88B8AB4D8}" presName="textRect" presStyleLbl="revTx" presStyleIdx="1" presStyleCnt="5">
        <dgm:presLayoutVars>
          <dgm:chMax val="1"/>
          <dgm:chPref val="1"/>
        </dgm:presLayoutVars>
      </dgm:prSet>
      <dgm:spPr/>
    </dgm:pt>
    <dgm:pt modelId="{56E26C35-A693-4C74-9266-D248CDE81593}" type="pres">
      <dgm:prSet presAssocID="{3E1C3A57-8F9A-44E8-93A6-0980356E13C3}" presName="sibTrans" presStyleCnt="0"/>
      <dgm:spPr/>
    </dgm:pt>
    <dgm:pt modelId="{5FE192DB-D67A-4BE7-B0CB-B5A7F8015AFA}" type="pres">
      <dgm:prSet presAssocID="{5459782D-3AEC-4AFA-97CF-E4C8CE323E32}" presName="compNode" presStyleCnt="0"/>
      <dgm:spPr/>
    </dgm:pt>
    <dgm:pt modelId="{63E24DFE-4934-4741-9CC1-3E5515F4E411}" type="pres">
      <dgm:prSet presAssocID="{5459782D-3AEC-4AFA-97CF-E4C8CE323E3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siness Growth"/>
        </a:ext>
      </dgm:extLst>
    </dgm:pt>
    <dgm:pt modelId="{D264C154-1BE8-4263-95E9-F0368E19E7FF}" type="pres">
      <dgm:prSet presAssocID="{5459782D-3AEC-4AFA-97CF-E4C8CE323E32}" presName="spaceRect" presStyleCnt="0"/>
      <dgm:spPr/>
    </dgm:pt>
    <dgm:pt modelId="{09FAB1F7-05B2-457C-AA0B-0DBF7A410FED}" type="pres">
      <dgm:prSet presAssocID="{5459782D-3AEC-4AFA-97CF-E4C8CE323E32}" presName="textRect" presStyleLbl="revTx" presStyleIdx="2" presStyleCnt="5">
        <dgm:presLayoutVars>
          <dgm:chMax val="1"/>
          <dgm:chPref val="1"/>
        </dgm:presLayoutVars>
      </dgm:prSet>
      <dgm:spPr/>
    </dgm:pt>
    <dgm:pt modelId="{4FC9A06E-D4A2-40B8-9990-70E76AA55904}" type="pres">
      <dgm:prSet presAssocID="{E7CEC631-7530-4207-AEC9-21620522936A}" presName="sibTrans" presStyleCnt="0"/>
      <dgm:spPr/>
    </dgm:pt>
    <dgm:pt modelId="{5A631D1E-A2ED-442D-AA29-41C975274C57}" type="pres">
      <dgm:prSet presAssocID="{01336188-07E1-49D6-90BA-058581E9DC4E}" presName="compNode" presStyleCnt="0"/>
      <dgm:spPr/>
    </dgm:pt>
    <dgm:pt modelId="{E07D840F-EC7C-49FE-AE46-E1BEFE873E72}" type="pres">
      <dgm:prSet presAssocID="{01336188-07E1-49D6-90BA-058581E9DC4E}" presName="iconRect" presStyleLbl="nod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rophy with solid fill"/>
        </a:ext>
      </dgm:extLst>
    </dgm:pt>
    <dgm:pt modelId="{B03F524D-EC07-461F-AC01-6894E195CB38}" type="pres">
      <dgm:prSet presAssocID="{01336188-07E1-49D6-90BA-058581E9DC4E}" presName="spaceRect" presStyleCnt="0"/>
      <dgm:spPr/>
    </dgm:pt>
    <dgm:pt modelId="{F51FA2F1-61A6-4340-A1D6-2BFC19453A4D}" type="pres">
      <dgm:prSet presAssocID="{01336188-07E1-49D6-90BA-058581E9DC4E}" presName="textRect" presStyleLbl="revTx" presStyleIdx="3" presStyleCnt="5">
        <dgm:presLayoutVars>
          <dgm:chMax val="1"/>
          <dgm:chPref val="1"/>
        </dgm:presLayoutVars>
      </dgm:prSet>
      <dgm:spPr/>
    </dgm:pt>
    <dgm:pt modelId="{0FEFF819-4CEC-462D-9229-917DE9563B88}" type="pres">
      <dgm:prSet presAssocID="{490D50BA-373A-4ADA-ABF3-04923A5816EB}" presName="sibTrans" presStyleCnt="0"/>
      <dgm:spPr/>
    </dgm:pt>
    <dgm:pt modelId="{7179C16B-3532-488C-8B1F-E1B91EFAA25B}" type="pres">
      <dgm:prSet presAssocID="{6CD7F4AA-9C19-4FC2-AB4E-70974AFB9000}" presName="compNode" presStyleCnt="0"/>
      <dgm:spPr/>
    </dgm:pt>
    <dgm:pt modelId="{83852244-7162-4A34-8128-84B00C3E35CB}" type="pres">
      <dgm:prSet presAssocID="{6CD7F4AA-9C19-4FC2-AB4E-70974AFB900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Newspaper"/>
        </a:ext>
      </dgm:extLst>
    </dgm:pt>
    <dgm:pt modelId="{A477C6FF-E8C4-4BDE-AA48-8CCE5F90ACB7}" type="pres">
      <dgm:prSet presAssocID="{6CD7F4AA-9C19-4FC2-AB4E-70974AFB9000}" presName="spaceRect" presStyleCnt="0"/>
      <dgm:spPr/>
    </dgm:pt>
    <dgm:pt modelId="{20E1B059-39ED-47B2-A343-3C282C6B6E49}" type="pres">
      <dgm:prSet presAssocID="{6CD7F4AA-9C19-4FC2-AB4E-70974AFB9000}" presName="textRect" presStyleLbl="revTx" presStyleIdx="4" presStyleCnt="5">
        <dgm:presLayoutVars>
          <dgm:chMax val="1"/>
          <dgm:chPref val="1"/>
        </dgm:presLayoutVars>
      </dgm:prSet>
      <dgm:spPr/>
    </dgm:pt>
  </dgm:ptLst>
  <dgm:cxnLst>
    <dgm:cxn modelId="{31594011-E1B1-43EC-969F-AFB60898E437}" srcId="{AF145AF0-3DB7-4EE4-9A27-7C1753EC303C}" destId="{F98A3B41-EEE1-46E7-A277-60D88B8AB4D8}" srcOrd="1" destOrd="0" parTransId="{F7B615EC-B187-465F-9AC6-77E87F6E9AD8}" sibTransId="{3E1C3A57-8F9A-44E8-93A6-0980356E13C3}"/>
    <dgm:cxn modelId="{6C0B3314-9F3D-48EB-A1EC-87303561FCA6}" srcId="{AF145AF0-3DB7-4EE4-9A27-7C1753EC303C}" destId="{6CD7F4AA-9C19-4FC2-AB4E-70974AFB9000}" srcOrd="4" destOrd="0" parTransId="{9C705296-8029-4689-82BB-9645879D19A8}" sibTransId="{1A2D2C40-A534-44B1-AD7A-DF0FDEEE9C3A}"/>
    <dgm:cxn modelId="{CD36AD1B-40F3-479C-8E8C-817C72310FE5}" type="presOf" srcId="{F98A3B41-EEE1-46E7-A277-60D88B8AB4D8}" destId="{104502D4-311E-4659-B212-F091126898E7}" srcOrd="0" destOrd="0" presId="urn:microsoft.com/office/officeart/2018/2/layout/IconLabelList"/>
    <dgm:cxn modelId="{B75F7930-6163-4518-A417-AD56D827917B}" type="presOf" srcId="{5459782D-3AEC-4AFA-97CF-E4C8CE323E32}" destId="{09FAB1F7-05B2-457C-AA0B-0DBF7A410FED}" srcOrd="0" destOrd="0" presId="urn:microsoft.com/office/officeart/2018/2/layout/IconLabelList"/>
    <dgm:cxn modelId="{4A66F55C-09B5-490B-828B-DB65398CC270}" type="presOf" srcId="{AF145AF0-3DB7-4EE4-9A27-7C1753EC303C}" destId="{F9F1C951-1A2F-48CB-AAC0-78475D5C8D7B}" srcOrd="0" destOrd="0" presId="urn:microsoft.com/office/officeart/2018/2/layout/IconLabelList"/>
    <dgm:cxn modelId="{486F196E-4A99-4E79-AB35-34C13C45CD73}" type="presOf" srcId="{3AF45AE6-7F4F-4951-98D3-47A2F20D09E8}" destId="{859BE124-5CC9-43E6-8FB4-B33CDB5FE42C}" srcOrd="0" destOrd="0" presId="urn:microsoft.com/office/officeart/2018/2/layout/IconLabelList"/>
    <dgm:cxn modelId="{B4DE564E-1173-43F1-8CC9-8221CBF2C8D5}" type="presOf" srcId="{01336188-07E1-49D6-90BA-058581E9DC4E}" destId="{F51FA2F1-61A6-4340-A1D6-2BFC19453A4D}" srcOrd="0" destOrd="0" presId="urn:microsoft.com/office/officeart/2018/2/layout/IconLabelList"/>
    <dgm:cxn modelId="{A4D61B90-BDAD-4C2C-A2B7-F65884BEAA96}" type="presOf" srcId="{6CD7F4AA-9C19-4FC2-AB4E-70974AFB9000}" destId="{20E1B059-39ED-47B2-A343-3C282C6B6E49}" srcOrd="0" destOrd="0" presId="urn:microsoft.com/office/officeart/2018/2/layout/IconLabelList"/>
    <dgm:cxn modelId="{E43A96A3-2330-4293-BF05-2C26BFEFDFEE}" srcId="{AF145AF0-3DB7-4EE4-9A27-7C1753EC303C}" destId="{01336188-07E1-49D6-90BA-058581E9DC4E}" srcOrd="3" destOrd="0" parTransId="{7C7FA7D0-8701-442D-93ED-3A904866B93F}" sibTransId="{490D50BA-373A-4ADA-ABF3-04923A5816EB}"/>
    <dgm:cxn modelId="{37A51AB7-2032-4A94-ABCA-EAF6A96B4500}" srcId="{AF145AF0-3DB7-4EE4-9A27-7C1753EC303C}" destId="{3AF45AE6-7F4F-4951-98D3-47A2F20D09E8}" srcOrd="0" destOrd="0" parTransId="{EA8EAC54-1A21-4182-91DA-E07B7C988E0D}" sibTransId="{9A7ADFFE-A4F3-4B27-A04C-0CD53EE84E8E}"/>
    <dgm:cxn modelId="{CA0C29C8-8BD1-4A72-ACE3-F1EA5086F08D}" srcId="{AF145AF0-3DB7-4EE4-9A27-7C1753EC303C}" destId="{5459782D-3AEC-4AFA-97CF-E4C8CE323E32}" srcOrd="2" destOrd="0" parTransId="{CE3705DF-4BC7-4628-BB95-26258C890E3A}" sibTransId="{E7CEC631-7530-4207-AEC9-21620522936A}"/>
    <dgm:cxn modelId="{C6680FA7-5344-44E6-B8E5-71E1FAB509A5}" type="presParOf" srcId="{F9F1C951-1A2F-48CB-AAC0-78475D5C8D7B}" destId="{F13C676B-AE55-4CB6-B543-24DD54D89A81}" srcOrd="0" destOrd="0" presId="urn:microsoft.com/office/officeart/2018/2/layout/IconLabelList"/>
    <dgm:cxn modelId="{2218E5BC-8EDF-44FE-993F-3B67D5529394}" type="presParOf" srcId="{F13C676B-AE55-4CB6-B543-24DD54D89A81}" destId="{A68E1A91-FC95-4584-96D4-F89258BA0286}" srcOrd="0" destOrd="0" presId="urn:microsoft.com/office/officeart/2018/2/layout/IconLabelList"/>
    <dgm:cxn modelId="{E6CAA227-46C1-4E2A-943C-C42DEBB5A561}" type="presParOf" srcId="{F13C676B-AE55-4CB6-B543-24DD54D89A81}" destId="{2EBC50B5-6E27-4918-803D-DF4EAB1083ED}" srcOrd="1" destOrd="0" presId="urn:microsoft.com/office/officeart/2018/2/layout/IconLabelList"/>
    <dgm:cxn modelId="{C6240321-F149-4421-B3F0-F5CFA9CEC88C}" type="presParOf" srcId="{F13C676B-AE55-4CB6-B543-24DD54D89A81}" destId="{859BE124-5CC9-43E6-8FB4-B33CDB5FE42C}" srcOrd="2" destOrd="0" presId="urn:microsoft.com/office/officeart/2018/2/layout/IconLabelList"/>
    <dgm:cxn modelId="{384A2701-6444-4F45-A16B-FCD4971189D0}" type="presParOf" srcId="{F9F1C951-1A2F-48CB-AAC0-78475D5C8D7B}" destId="{04BDDBD3-45B7-4D09-BDD9-955B683F2CBC}" srcOrd="1" destOrd="0" presId="urn:microsoft.com/office/officeart/2018/2/layout/IconLabelList"/>
    <dgm:cxn modelId="{98D900A5-A8E0-4430-B57F-5C88C4C74BAA}" type="presParOf" srcId="{F9F1C951-1A2F-48CB-AAC0-78475D5C8D7B}" destId="{FB83CB5A-69E8-4071-84C5-E2625C5F7DDB}" srcOrd="2" destOrd="0" presId="urn:microsoft.com/office/officeart/2018/2/layout/IconLabelList"/>
    <dgm:cxn modelId="{E3284FB0-4A30-432D-BE47-AD61EE473D66}" type="presParOf" srcId="{FB83CB5A-69E8-4071-84C5-E2625C5F7DDB}" destId="{AA548A5D-BF5C-4389-A13E-95BF756286C7}" srcOrd="0" destOrd="0" presId="urn:microsoft.com/office/officeart/2018/2/layout/IconLabelList"/>
    <dgm:cxn modelId="{E340E9B8-0371-4287-8124-BC1F41F50EC7}" type="presParOf" srcId="{FB83CB5A-69E8-4071-84C5-E2625C5F7DDB}" destId="{C934F0F7-AD60-4884-8EBE-EB3C694608B4}" srcOrd="1" destOrd="0" presId="urn:microsoft.com/office/officeart/2018/2/layout/IconLabelList"/>
    <dgm:cxn modelId="{9B9FDF72-5EA5-4CDD-A6A5-FB29157F2C6A}" type="presParOf" srcId="{FB83CB5A-69E8-4071-84C5-E2625C5F7DDB}" destId="{104502D4-311E-4659-B212-F091126898E7}" srcOrd="2" destOrd="0" presId="urn:microsoft.com/office/officeart/2018/2/layout/IconLabelList"/>
    <dgm:cxn modelId="{95516593-0DC9-4ED9-B0A1-20B98CFDB60F}" type="presParOf" srcId="{F9F1C951-1A2F-48CB-AAC0-78475D5C8D7B}" destId="{56E26C35-A693-4C74-9266-D248CDE81593}" srcOrd="3" destOrd="0" presId="urn:microsoft.com/office/officeart/2018/2/layout/IconLabelList"/>
    <dgm:cxn modelId="{872CED0C-12B7-43A6-8130-88AA75402C1E}" type="presParOf" srcId="{F9F1C951-1A2F-48CB-AAC0-78475D5C8D7B}" destId="{5FE192DB-D67A-4BE7-B0CB-B5A7F8015AFA}" srcOrd="4" destOrd="0" presId="urn:microsoft.com/office/officeart/2018/2/layout/IconLabelList"/>
    <dgm:cxn modelId="{9481E2B0-AD29-4804-8C4F-D8F7B2FA90D0}" type="presParOf" srcId="{5FE192DB-D67A-4BE7-B0CB-B5A7F8015AFA}" destId="{63E24DFE-4934-4741-9CC1-3E5515F4E411}" srcOrd="0" destOrd="0" presId="urn:microsoft.com/office/officeart/2018/2/layout/IconLabelList"/>
    <dgm:cxn modelId="{9CD5646B-3CBE-4FEF-9F1B-28DAFF3A5C26}" type="presParOf" srcId="{5FE192DB-D67A-4BE7-B0CB-B5A7F8015AFA}" destId="{D264C154-1BE8-4263-95E9-F0368E19E7FF}" srcOrd="1" destOrd="0" presId="urn:microsoft.com/office/officeart/2018/2/layout/IconLabelList"/>
    <dgm:cxn modelId="{50FDF907-247E-4658-B7FD-3277B3F4B4A1}" type="presParOf" srcId="{5FE192DB-D67A-4BE7-B0CB-B5A7F8015AFA}" destId="{09FAB1F7-05B2-457C-AA0B-0DBF7A410FED}" srcOrd="2" destOrd="0" presId="urn:microsoft.com/office/officeart/2018/2/layout/IconLabelList"/>
    <dgm:cxn modelId="{1E73E6E3-E569-40A8-963D-707621B35E8D}" type="presParOf" srcId="{F9F1C951-1A2F-48CB-AAC0-78475D5C8D7B}" destId="{4FC9A06E-D4A2-40B8-9990-70E76AA55904}" srcOrd="5" destOrd="0" presId="urn:microsoft.com/office/officeart/2018/2/layout/IconLabelList"/>
    <dgm:cxn modelId="{CE335C35-782B-4A73-B3EA-1B245BC20DD5}" type="presParOf" srcId="{F9F1C951-1A2F-48CB-AAC0-78475D5C8D7B}" destId="{5A631D1E-A2ED-442D-AA29-41C975274C57}" srcOrd="6" destOrd="0" presId="urn:microsoft.com/office/officeart/2018/2/layout/IconLabelList"/>
    <dgm:cxn modelId="{497112F6-5AF1-4275-9B81-09C307138B05}" type="presParOf" srcId="{5A631D1E-A2ED-442D-AA29-41C975274C57}" destId="{E07D840F-EC7C-49FE-AE46-E1BEFE873E72}" srcOrd="0" destOrd="0" presId="urn:microsoft.com/office/officeart/2018/2/layout/IconLabelList"/>
    <dgm:cxn modelId="{2B367E13-31E3-4969-926B-4D5E7F136AC9}" type="presParOf" srcId="{5A631D1E-A2ED-442D-AA29-41C975274C57}" destId="{B03F524D-EC07-461F-AC01-6894E195CB38}" srcOrd="1" destOrd="0" presId="urn:microsoft.com/office/officeart/2018/2/layout/IconLabelList"/>
    <dgm:cxn modelId="{740FDD19-C934-4524-8D3B-0506D3AA6242}" type="presParOf" srcId="{5A631D1E-A2ED-442D-AA29-41C975274C57}" destId="{F51FA2F1-61A6-4340-A1D6-2BFC19453A4D}" srcOrd="2" destOrd="0" presId="urn:microsoft.com/office/officeart/2018/2/layout/IconLabelList"/>
    <dgm:cxn modelId="{23B9423F-A56E-45EC-8C9E-5BB5C99AD2B8}" type="presParOf" srcId="{F9F1C951-1A2F-48CB-AAC0-78475D5C8D7B}" destId="{0FEFF819-4CEC-462D-9229-917DE9563B88}" srcOrd="7" destOrd="0" presId="urn:microsoft.com/office/officeart/2018/2/layout/IconLabelList"/>
    <dgm:cxn modelId="{2E54DF1A-1600-4490-9055-794856BAFB90}" type="presParOf" srcId="{F9F1C951-1A2F-48CB-AAC0-78475D5C8D7B}" destId="{7179C16B-3532-488C-8B1F-E1B91EFAA25B}" srcOrd="8" destOrd="0" presId="urn:microsoft.com/office/officeart/2018/2/layout/IconLabelList"/>
    <dgm:cxn modelId="{200450F9-049C-4468-A276-1BB6BFFC117B}" type="presParOf" srcId="{7179C16B-3532-488C-8B1F-E1B91EFAA25B}" destId="{83852244-7162-4A34-8128-84B00C3E35CB}" srcOrd="0" destOrd="0" presId="urn:microsoft.com/office/officeart/2018/2/layout/IconLabelList"/>
    <dgm:cxn modelId="{D58FF73F-DA65-4C5B-AB5D-AF4546278098}" type="presParOf" srcId="{7179C16B-3532-488C-8B1F-E1B91EFAA25B}" destId="{A477C6FF-E8C4-4BDE-AA48-8CCE5F90ACB7}" srcOrd="1" destOrd="0" presId="urn:microsoft.com/office/officeart/2018/2/layout/IconLabelList"/>
    <dgm:cxn modelId="{B6C3D39F-327A-4659-B643-814DCBAF7AB2}" type="presParOf" srcId="{7179C16B-3532-488C-8B1F-E1B91EFAA25B}" destId="{20E1B059-39ED-47B2-A343-3C282C6B6E49}"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A8B92F-0F9A-4A32-994E-CA74A54F03E0}" type="doc">
      <dgm:prSet loTypeId="urn:microsoft.com/office/officeart/2005/8/layout/vList5" loCatId="list" qsTypeId="urn:microsoft.com/office/officeart/2005/8/quickstyle/simple2" qsCatId="simple" csTypeId="urn:microsoft.com/office/officeart/2005/8/colors/colorful5" csCatId="colorful"/>
      <dgm:spPr/>
      <dgm:t>
        <a:bodyPr/>
        <a:lstStyle/>
        <a:p>
          <a:endParaRPr lang="en-US"/>
        </a:p>
      </dgm:t>
    </dgm:pt>
    <dgm:pt modelId="{7E94B074-A7ED-40CD-83EC-0EE76732F312}">
      <dgm:prSet/>
      <dgm:spPr/>
      <dgm:t>
        <a:bodyPr/>
        <a:lstStyle/>
        <a:p>
          <a:r>
            <a:rPr lang="en-US"/>
            <a:t>Innovate</a:t>
          </a:r>
        </a:p>
      </dgm:t>
    </dgm:pt>
    <dgm:pt modelId="{B6334B79-3A7F-461B-A5ED-9A9D6B32C67B}" type="parTrans" cxnId="{DAD50B91-30F7-4102-840A-1AA2FF2A24BB}">
      <dgm:prSet/>
      <dgm:spPr/>
      <dgm:t>
        <a:bodyPr/>
        <a:lstStyle/>
        <a:p>
          <a:endParaRPr lang="en-US"/>
        </a:p>
      </dgm:t>
    </dgm:pt>
    <dgm:pt modelId="{2E1119D2-D0F8-40C9-B96F-50E5D3FD244B}" type="sibTrans" cxnId="{DAD50B91-30F7-4102-840A-1AA2FF2A24BB}">
      <dgm:prSet/>
      <dgm:spPr/>
      <dgm:t>
        <a:bodyPr/>
        <a:lstStyle/>
        <a:p>
          <a:endParaRPr lang="en-US"/>
        </a:p>
      </dgm:t>
    </dgm:pt>
    <dgm:pt modelId="{D4C6D47C-C6A6-4EEC-972F-12FE4DF31143}">
      <dgm:prSet/>
      <dgm:spPr/>
      <dgm:t>
        <a:bodyPr/>
        <a:lstStyle/>
        <a:p>
          <a:r>
            <a:rPr lang="en-US"/>
            <a:t>Innovate Solutions: Develop creative, evidence-based solutions to pressing public health issues.</a:t>
          </a:r>
        </a:p>
      </dgm:t>
    </dgm:pt>
    <dgm:pt modelId="{EF196DA6-2126-4CF9-8C2D-A1D7FBEB56AE}" type="parTrans" cxnId="{BD34A94B-7ADB-49FB-A5D2-C892D6A4E7D8}">
      <dgm:prSet/>
      <dgm:spPr/>
      <dgm:t>
        <a:bodyPr/>
        <a:lstStyle/>
        <a:p>
          <a:endParaRPr lang="en-US"/>
        </a:p>
      </dgm:t>
    </dgm:pt>
    <dgm:pt modelId="{43D4020F-2464-4EB2-AB35-230798B07514}" type="sibTrans" cxnId="{BD34A94B-7ADB-49FB-A5D2-C892D6A4E7D8}">
      <dgm:prSet/>
      <dgm:spPr/>
      <dgm:t>
        <a:bodyPr/>
        <a:lstStyle/>
        <a:p>
          <a:endParaRPr lang="en-US"/>
        </a:p>
      </dgm:t>
    </dgm:pt>
    <dgm:pt modelId="{A7776B51-19F0-4AC9-8597-B52B49211AD8}">
      <dgm:prSet/>
      <dgm:spPr/>
      <dgm:t>
        <a:bodyPr/>
        <a:lstStyle/>
        <a:p>
          <a:r>
            <a:rPr lang="en-US"/>
            <a:t>Gain</a:t>
          </a:r>
        </a:p>
      </dgm:t>
    </dgm:pt>
    <dgm:pt modelId="{3376C39A-E5B4-4074-88BD-F03D89806543}" type="parTrans" cxnId="{15DA812E-D657-4E82-817A-C6BB9C7F9D6B}">
      <dgm:prSet/>
      <dgm:spPr/>
      <dgm:t>
        <a:bodyPr/>
        <a:lstStyle/>
        <a:p>
          <a:endParaRPr lang="en-US"/>
        </a:p>
      </dgm:t>
    </dgm:pt>
    <dgm:pt modelId="{E0402F34-D6ED-4D36-BC2E-8379001B32D0}" type="sibTrans" cxnId="{15DA812E-D657-4E82-817A-C6BB9C7F9D6B}">
      <dgm:prSet/>
      <dgm:spPr/>
      <dgm:t>
        <a:bodyPr/>
        <a:lstStyle/>
        <a:p>
          <a:endParaRPr lang="en-US"/>
        </a:p>
      </dgm:t>
    </dgm:pt>
    <dgm:pt modelId="{B01F0247-2695-4F42-99D8-42DFA3383454}">
      <dgm:prSet/>
      <dgm:spPr/>
      <dgm:t>
        <a:bodyPr/>
        <a:lstStyle/>
        <a:p>
          <a:r>
            <a:rPr lang="en-US"/>
            <a:t>Gain Skills: Enhance your problem-solving, project design, and pitching abilities through hands-on workshops.</a:t>
          </a:r>
        </a:p>
      </dgm:t>
    </dgm:pt>
    <dgm:pt modelId="{2EF878DC-8DAD-4B8A-88AE-D8555E0585EA}" type="parTrans" cxnId="{6155D258-BF8E-484C-8BA9-6F286004982D}">
      <dgm:prSet/>
      <dgm:spPr/>
      <dgm:t>
        <a:bodyPr/>
        <a:lstStyle/>
        <a:p>
          <a:endParaRPr lang="en-US"/>
        </a:p>
      </dgm:t>
    </dgm:pt>
    <dgm:pt modelId="{3A0901F1-B009-42C4-8A6A-37C79590A02A}" type="sibTrans" cxnId="{6155D258-BF8E-484C-8BA9-6F286004982D}">
      <dgm:prSet/>
      <dgm:spPr/>
      <dgm:t>
        <a:bodyPr/>
        <a:lstStyle/>
        <a:p>
          <a:endParaRPr lang="en-US"/>
        </a:p>
      </dgm:t>
    </dgm:pt>
    <dgm:pt modelId="{7F66301A-85C1-4A36-82BD-25AB9ECC3331}">
      <dgm:prSet/>
      <dgm:spPr/>
      <dgm:t>
        <a:bodyPr/>
        <a:lstStyle/>
        <a:p>
          <a:r>
            <a:rPr lang="en-US"/>
            <a:t>Collaborate</a:t>
          </a:r>
        </a:p>
      </dgm:t>
    </dgm:pt>
    <dgm:pt modelId="{1FF831F0-959A-4E92-8548-C1554695EA38}" type="parTrans" cxnId="{168CEBCA-93A0-4EC6-8F6F-14FD32D122AD}">
      <dgm:prSet/>
      <dgm:spPr/>
      <dgm:t>
        <a:bodyPr/>
        <a:lstStyle/>
        <a:p>
          <a:endParaRPr lang="en-US"/>
        </a:p>
      </dgm:t>
    </dgm:pt>
    <dgm:pt modelId="{C7D415F6-74D3-45A2-A138-B49C24F43A7E}" type="sibTrans" cxnId="{168CEBCA-93A0-4EC6-8F6F-14FD32D122AD}">
      <dgm:prSet/>
      <dgm:spPr/>
      <dgm:t>
        <a:bodyPr/>
        <a:lstStyle/>
        <a:p>
          <a:endParaRPr lang="en-US"/>
        </a:p>
      </dgm:t>
    </dgm:pt>
    <dgm:pt modelId="{29F0B41C-E0A6-4B06-B7CD-3F4E474A9CF7}">
      <dgm:prSet/>
      <dgm:spPr/>
      <dgm:t>
        <a:bodyPr/>
        <a:lstStyle/>
        <a:p>
          <a:r>
            <a:rPr lang="en-US"/>
            <a:t>Collaborate: Work with peers and mentors to refine your ideas and make a real-world impact.</a:t>
          </a:r>
        </a:p>
      </dgm:t>
    </dgm:pt>
    <dgm:pt modelId="{B2898C66-48A8-44A7-845F-86C68CD752EF}" type="parTrans" cxnId="{B1F04996-BB94-439C-A0FA-F8F81D729C72}">
      <dgm:prSet/>
      <dgm:spPr/>
      <dgm:t>
        <a:bodyPr/>
        <a:lstStyle/>
        <a:p>
          <a:endParaRPr lang="en-US"/>
        </a:p>
      </dgm:t>
    </dgm:pt>
    <dgm:pt modelId="{FF035F39-69FB-4A18-BABF-549C1A5E74B1}" type="sibTrans" cxnId="{B1F04996-BB94-439C-A0FA-F8F81D729C72}">
      <dgm:prSet/>
      <dgm:spPr/>
      <dgm:t>
        <a:bodyPr/>
        <a:lstStyle/>
        <a:p>
          <a:endParaRPr lang="en-US"/>
        </a:p>
      </dgm:t>
    </dgm:pt>
    <dgm:pt modelId="{4A6068DB-BF7E-437F-A751-4D4EA54241C1}">
      <dgm:prSet/>
      <dgm:spPr/>
      <dgm:t>
        <a:bodyPr/>
        <a:lstStyle/>
        <a:p>
          <a:r>
            <a:rPr lang="en-US"/>
            <a:t>Accelerate</a:t>
          </a:r>
        </a:p>
      </dgm:t>
    </dgm:pt>
    <dgm:pt modelId="{572ADECB-E9EB-421A-B93A-7F74443F6F5A}" type="parTrans" cxnId="{283E5953-2F46-46C9-9828-F5A367BACBD9}">
      <dgm:prSet/>
      <dgm:spPr/>
      <dgm:t>
        <a:bodyPr/>
        <a:lstStyle/>
        <a:p>
          <a:endParaRPr lang="en-US"/>
        </a:p>
      </dgm:t>
    </dgm:pt>
    <dgm:pt modelId="{0FFA92CA-0370-484C-B66C-559FA34743DE}" type="sibTrans" cxnId="{283E5953-2F46-46C9-9828-F5A367BACBD9}">
      <dgm:prSet/>
      <dgm:spPr/>
      <dgm:t>
        <a:bodyPr/>
        <a:lstStyle/>
        <a:p>
          <a:endParaRPr lang="en-US"/>
        </a:p>
      </dgm:t>
    </dgm:pt>
    <dgm:pt modelId="{5959FE55-5E95-4598-A471-0712E19873CA}">
      <dgm:prSet/>
      <dgm:spPr/>
      <dgm:t>
        <a:bodyPr/>
        <a:lstStyle/>
        <a:p>
          <a:r>
            <a:rPr lang="en-US"/>
            <a:t>Accelerate Impact: Quickly transform your ideas into actionable projects that can create positive change.</a:t>
          </a:r>
        </a:p>
      </dgm:t>
    </dgm:pt>
    <dgm:pt modelId="{07A9CAEC-06D3-41F7-BFE2-4BB2BF1067DF}" type="parTrans" cxnId="{590FA4E0-855B-49E8-8116-E434E88CE682}">
      <dgm:prSet/>
      <dgm:spPr/>
      <dgm:t>
        <a:bodyPr/>
        <a:lstStyle/>
        <a:p>
          <a:endParaRPr lang="en-US"/>
        </a:p>
      </dgm:t>
    </dgm:pt>
    <dgm:pt modelId="{B2689CA4-3EE7-4E8A-80AF-C0B44C0E5D0D}" type="sibTrans" cxnId="{590FA4E0-855B-49E8-8116-E434E88CE682}">
      <dgm:prSet/>
      <dgm:spPr/>
      <dgm:t>
        <a:bodyPr/>
        <a:lstStyle/>
        <a:p>
          <a:endParaRPr lang="en-US"/>
        </a:p>
      </dgm:t>
    </dgm:pt>
    <dgm:pt modelId="{FD38D4C5-1C8E-4403-A191-38D8B836978F}" type="pres">
      <dgm:prSet presAssocID="{1FA8B92F-0F9A-4A32-994E-CA74A54F03E0}" presName="Name0" presStyleCnt="0">
        <dgm:presLayoutVars>
          <dgm:dir/>
          <dgm:animLvl val="lvl"/>
          <dgm:resizeHandles val="exact"/>
        </dgm:presLayoutVars>
      </dgm:prSet>
      <dgm:spPr/>
    </dgm:pt>
    <dgm:pt modelId="{77CBE917-9839-4AEC-8259-521C5989BAFA}" type="pres">
      <dgm:prSet presAssocID="{7E94B074-A7ED-40CD-83EC-0EE76732F312}" presName="linNode" presStyleCnt="0"/>
      <dgm:spPr/>
    </dgm:pt>
    <dgm:pt modelId="{26126CDC-98E1-49A4-9921-C7F07AAFC946}" type="pres">
      <dgm:prSet presAssocID="{7E94B074-A7ED-40CD-83EC-0EE76732F312}" presName="parentText" presStyleLbl="node1" presStyleIdx="0" presStyleCnt="4">
        <dgm:presLayoutVars>
          <dgm:chMax val="1"/>
          <dgm:bulletEnabled val="1"/>
        </dgm:presLayoutVars>
      </dgm:prSet>
      <dgm:spPr/>
    </dgm:pt>
    <dgm:pt modelId="{266BE153-AB7E-470E-AB56-1A888D1E4ECA}" type="pres">
      <dgm:prSet presAssocID="{7E94B074-A7ED-40CD-83EC-0EE76732F312}" presName="descendantText" presStyleLbl="alignAccFollowNode1" presStyleIdx="0" presStyleCnt="4">
        <dgm:presLayoutVars>
          <dgm:bulletEnabled val="1"/>
        </dgm:presLayoutVars>
      </dgm:prSet>
      <dgm:spPr/>
    </dgm:pt>
    <dgm:pt modelId="{709C5491-D9E6-4959-955D-389A43643729}" type="pres">
      <dgm:prSet presAssocID="{2E1119D2-D0F8-40C9-B96F-50E5D3FD244B}" presName="sp" presStyleCnt="0"/>
      <dgm:spPr/>
    </dgm:pt>
    <dgm:pt modelId="{13CD510C-7758-4E4B-81E8-CB2A447A490F}" type="pres">
      <dgm:prSet presAssocID="{A7776B51-19F0-4AC9-8597-B52B49211AD8}" presName="linNode" presStyleCnt="0"/>
      <dgm:spPr/>
    </dgm:pt>
    <dgm:pt modelId="{ECC406D5-2343-432F-8201-10A4FAE95F04}" type="pres">
      <dgm:prSet presAssocID="{A7776B51-19F0-4AC9-8597-B52B49211AD8}" presName="parentText" presStyleLbl="node1" presStyleIdx="1" presStyleCnt="4">
        <dgm:presLayoutVars>
          <dgm:chMax val="1"/>
          <dgm:bulletEnabled val="1"/>
        </dgm:presLayoutVars>
      </dgm:prSet>
      <dgm:spPr/>
    </dgm:pt>
    <dgm:pt modelId="{68817EDC-2155-4813-965E-A4F14176AB58}" type="pres">
      <dgm:prSet presAssocID="{A7776B51-19F0-4AC9-8597-B52B49211AD8}" presName="descendantText" presStyleLbl="alignAccFollowNode1" presStyleIdx="1" presStyleCnt="4">
        <dgm:presLayoutVars>
          <dgm:bulletEnabled val="1"/>
        </dgm:presLayoutVars>
      </dgm:prSet>
      <dgm:spPr/>
    </dgm:pt>
    <dgm:pt modelId="{6BD6D8E2-C789-4E30-A1FB-49DA1E7A3A34}" type="pres">
      <dgm:prSet presAssocID="{E0402F34-D6ED-4D36-BC2E-8379001B32D0}" presName="sp" presStyleCnt="0"/>
      <dgm:spPr/>
    </dgm:pt>
    <dgm:pt modelId="{D7005852-907A-4B9B-880B-DF081DBEA48D}" type="pres">
      <dgm:prSet presAssocID="{7F66301A-85C1-4A36-82BD-25AB9ECC3331}" presName="linNode" presStyleCnt="0"/>
      <dgm:spPr/>
    </dgm:pt>
    <dgm:pt modelId="{EB08E9B7-AF52-4086-84A5-40459C62A6A4}" type="pres">
      <dgm:prSet presAssocID="{7F66301A-85C1-4A36-82BD-25AB9ECC3331}" presName="parentText" presStyleLbl="node1" presStyleIdx="2" presStyleCnt="4">
        <dgm:presLayoutVars>
          <dgm:chMax val="1"/>
          <dgm:bulletEnabled val="1"/>
        </dgm:presLayoutVars>
      </dgm:prSet>
      <dgm:spPr/>
    </dgm:pt>
    <dgm:pt modelId="{87E788C6-2C0A-4B4C-A365-33EBDCC0521F}" type="pres">
      <dgm:prSet presAssocID="{7F66301A-85C1-4A36-82BD-25AB9ECC3331}" presName="descendantText" presStyleLbl="alignAccFollowNode1" presStyleIdx="2" presStyleCnt="4">
        <dgm:presLayoutVars>
          <dgm:bulletEnabled val="1"/>
        </dgm:presLayoutVars>
      </dgm:prSet>
      <dgm:spPr/>
    </dgm:pt>
    <dgm:pt modelId="{E94B821E-A6C9-4BEF-9952-92B6D4146C14}" type="pres">
      <dgm:prSet presAssocID="{C7D415F6-74D3-45A2-A138-B49C24F43A7E}" presName="sp" presStyleCnt="0"/>
      <dgm:spPr/>
    </dgm:pt>
    <dgm:pt modelId="{1CA8D927-CA62-4EB6-BBC7-34B25673E627}" type="pres">
      <dgm:prSet presAssocID="{4A6068DB-BF7E-437F-A751-4D4EA54241C1}" presName="linNode" presStyleCnt="0"/>
      <dgm:spPr/>
    </dgm:pt>
    <dgm:pt modelId="{A2D7C8E1-BE2C-40C2-AFAC-03D2AE50D426}" type="pres">
      <dgm:prSet presAssocID="{4A6068DB-BF7E-437F-A751-4D4EA54241C1}" presName="parentText" presStyleLbl="node1" presStyleIdx="3" presStyleCnt="4">
        <dgm:presLayoutVars>
          <dgm:chMax val="1"/>
          <dgm:bulletEnabled val="1"/>
        </dgm:presLayoutVars>
      </dgm:prSet>
      <dgm:spPr/>
    </dgm:pt>
    <dgm:pt modelId="{ABF54439-186A-419D-AFD5-3FEBC0A23E81}" type="pres">
      <dgm:prSet presAssocID="{4A6068DB-BF7E-437F-A751-4D4EA54241C1}" presName="descendantText" presStyleLbl="alignAccFollowNode1" presStyleIdx="3" presStyleCnt="4">
        <dgm:presLayoutVars>
          <dgm:bulletEnabled val="1"/>
        </dgm:presLayoutVars>
      </dgm:prSet>
      <dgm:spPr/>
    </dgm:pt>
  </dgm:ptLst>
  <dgm:cxnLst>
    <dgm:cxn modelId="{40E06613-4D12-48D2-9A9C-2B890174AA50}" type="presOf" srcId="{5959FE55-5E95-4598-A471-0712E19873CA}" destId="{ABF54439-186A-419D-AFD5-3FEBC0A23E81}" srcOrd="0" destOrd="0" presId="urn:microsoft.com/office/officeart/2005/8/layout/vList5"/>
    <dgm:cxn modelId="{8DD8112E-A09E-40C6-811C-D1E8D845A1BC}" type="presOf" srcId="{7E94B074-A7ED-40CD-83EC-0EE76732F312}" destId="{26126CDC-98E1-49A4-9921-C7F07AAFC946}" srcOrd="0" destOrd="0" presId="urn:microsoft.com/office/officeart/2005/8/layout/vList5"/>
    <dgm:cxn modelId="{15DA812E-D657-4E82-817A-C6BB9C7F9D6B}" srcId="{1FA8B92F-0F9A-4A32-994E-CA74A54F03E0}" destId="{A7776B51-19F0-4AC9-8597-B52B49211AD8}" srcOrd="1" destOrd="0" parTransId="{3376C39A-E5B4-4074-88BD-F03D89806543}" sibTransId="{E0402F34-D6ED-4D36-BC2E-8379001B32D0}"/>
    <dgm:cxn modelId="{880D3143-F64D-4198-9AC2-F53AC6819F2C}" type="presOf" srcId="{D4C6D47C-C6A6-4EEC-972F-12FE4DF31143}" destId="{266BE153-AB7E-470E-AB56-1A888D1E4ECA}" srcOrd="0" destOrd="0" presId="urn:microsoft.com/office/officeart/2005/8/layout/vList5"/>
    <dgm:cxn modelId="{BD34A94B-7ADB-49FB-A5D2-C892D6A4E7D8}" srcId="{7E94B074-A7ED-40CD-83EC-0EE76732F312}" destId="{D4C6D47C-C6A6-4EEC-972F-12FE4DF31143}" srcOrd="0" destOrd="0" parTransId="{EF196DA6-2126-4CF9-8C2D-A1D7FBEB56AE}" sibTransId="{43D4020F-2464-4EB2-AB35-230798B07514}"/>
    <dgm:cxn modelId="{283E5953-2F46-46C9-9828-F5A367BACBD9}" srcId="{1FA8B92F-0F9A-4A32-994E-CA74A54F03E0}" destId="{4A6068DB-BF7E-437F-A751-4D4EA54241C1}" srcOrd="3" destOrd="0" parTransId="{572ADECB-E9EB-421A-B93A-7F74443F6F5A}" sibTransId="{0FFA92CA-0370-484C-B66C-559FA34743DE}"/>
    <dgm:cxn modelId="{525CEC56-A590-45F5-AD41-EE68D419976F}" type="presOf" srcId="{29F0B41C-E0A6-4B06-B7CD-3F4E474A9CF7}" destId="{87E788C6-2C0A-4B4C-A365-33EBDCC0521F}" srcOrd="0" destOrd="0" presId="urn:microsoft.com/office/officeart/2005/8/layout/vList5"/>
    <dgm:cxn modelId="{6155D258-BF8E-484C-8BA9-6F286004982D}" srcId="{A7776B51-19F0-4AC9-8597-B52B49211AD8}" destId="{B01F0247-2695-4F42-99D8-42DFA3383454}" srcOrd="0" destOrd="0" parTransId="{2EF878DC-8DAD-4B8A-88AE-D8555E0585EA}" sibTransId="{3A0901F1-B009-42C4-8A6A-37C79590A02A}"/>
    <dgm:cxn modelId="{A30E358B-BC00-44E8-8151-73188AD9C23C}" type="presOf" srcId="{1FA8B92F-0F9A-4A32-994E-CA74A54F03E0}" destId="{FD38D4C5-1C8E-4403-A191-38D8B836978F}" srcOrd="0" destOrd="0" presId="urn:microsoft.com/office/officeart/2005/8/layout/vList5"/>
    <dgm:cxn modelId="{0F05728C-63AA-4048-BFFA-D7CF77D343DF}" type="presOf" srcId="{B01F0247-2695-4F42-99D8-42DFA3383454}" destId="{68817EDC-2155-4813-965E-A4F14176AB58}" srcOrd="0" destOrd="0" presId="urn:microsoft.com/office/officeart/2005/8/layout/vList5"/>
    <dgm:cxn modelId="{DAD50B91-30F7-4102-840A-1AA2FF2A24BB}" srcId="{1FA8B92F-0F9A-4A32-994E-CA74A54F03E0}" destId="{7E94B074-A7ED-40CD-83EC-0EE76732F312}" srcOrd="0" destOrd="0" parTransId="{B6334B79-3A7F-461B-A5ED-9A9D6B32C67B}" sibTransId="{2E1119D2-D0F8-40C9-B96F-50E5D3FD244B}"/>
    <dgm:cxn modelId="{B1F04996-BB94-439C-A0FA-F8F81D729C72}" srcId="{7F66301A-85C1-4A36-82BD-25AB9ECC3331}" destId="{29F0B41C-E0A6-4B06-B7CD-3F4E474A9CF7}" srcOrd="0" destOrd="0" parTransId="{B2898C66-48A8-44A7-845F-86C68CD752EF}" sibTransId="{FF035F39-69FB-4A18-BABF-549C1A5E74B1}"/>
    <dgm:cxn modelId="{DF846AA0-099B-400F-92CF-504FC2B66958}" type="presOf" srcId="{4A6068DB-BF7E-437F-A751-4D4EA54241C1}" destId="{A2D7C8E1-BE2C-40C2-AFAC-03D2AE50D426}" srcOrd="0" destOrd="0" presId="urn:microsoft.com/office/officeart/2005/8/layout/vList5"/>
    <dgm:cxn modelId="{4A3D78AC-D63B-4329-923B-D6835BF77196}" type="presOf" srcId="{7F66301A-85C1-4A36-82BD-25AB9ECC3331}" destId="{EB08E9B7-AF52-4086-84A5-40459C62A6A4}" srcOrd="0" destOrd="0" presId="urn:microsoft.com/office/officeart/2005/8/layout/vList5"/>
    <dgm:cxn modelId="{6F2597AE-5B89-463C-88FA-2D54EBCBCA54}" type="presOf" srcId="{A7776B51-19F0-4AC9-8597-B52B49211AD8}" destId="{ECC406D5-2343-432F-8201-10A4FAE95F04}" srcOrd="0" destOrd="0" presId="urn:microsoft.com/office/officeart/2005/8/layout/vList5"/>
    <dgm:cxn modelId="{168CEBCA-93A0-4EC6-8F6F-14FD32D122AD}" srcId="{1FA8B92F-0F9A-4A32-994E-CA74A54F03E0}" destId="{7F66301A-85C1-4A36-82BD-25AB9ECC3331}" srcOrd="2" destOrd="0" parTransId="{1FF831F0-959A-4E92-8548-C1554695EA38}" sibTransId="{C7D415F6-74D3-45A2-A138-B49C24F43A7E}"/>
    <dgm:cxn modelId="{590FA4E0-855B-49E8-8116-E434E88CE682}" srcId="{4A6068DB-BF7E-437F-A751-4D4EA54241C1}" destId="{5959FE55-5E95-4598-A471-0712E19873CA}" srcOrd="0" destOrd="0" parTransId="{07A9CAEC-06D3-41F7-BFE2-4BB2BF1067DF}" sibTransId="{B2689CA4-3EE7-4E8A-80AF-C0B44C0E5D0D}"/>
    <dgm:cxn modelId="{02B49011-4D4C-47BA-A61F-7F69497BB81D}" type="presParOf" srcId="{FD38D4C5-1C8E-4403-A191-38D8B836978F}" destId="{77CBE917-9839-4AEC-8259-521C5989BAFA}" srcOrd="0" destOrd="0" presId="urn:microsoft.com/office/officeart/2005/8/layout/vList5"/>
    <dgm:cxn modelId="{55121026-2C7A-4EE9-969D-EC13F1DF22C1}" type="presParOf" srcId="{77CBE917-9839-4AEC-8259-521C5989BAFA}" destId="{26126CDC-98E1-49A4-9921-C7F07AAFC946}" srcOrd="0" destOrd="0" presId="urn:microsoft.com/office/officeart/2005/8/layout/vList5"/>
    <dgm:cxn modelId="{3767A28C-D368-40D2-9D73-E2C48D973715}" type="presParOf" srcId="{77CBE917-9839-4AEC-8259-521C5989BAFA}" destId="{266BE153-AB7E-470E-AB56-1A888D1E4ECA}" srcOrd="1" destOrd="0" presId="urn:microsoft.com/office/officeart/2005/8/layout/vList5"/>
    <dgm:cxn modelId="{3C0BB2D4-CE0A-4AE9-B175-46014AFEFA6C}" type="presParOf" srcId="{FD38D4C5-1C8E-4403-A191-38D8B836978F}" destId="{709C5491-D9E6-4959-955D-389A43643729}" srcOrd="1" destOrd="0" presId="urn:microsoft.com/office/officeart/2005/8/layout/vList5"/>
    <dgm:cxn modelId="{2745B856-91B2-4683-9684-7B48502A0437}" type="presParOf" srcId="{FD38D4C5-1C8E-4403-A191-38D8B836978F}" destId="{13CD510C-7758-4E4B-81E8-CB2A447A490F}" srcOrd="2" destOrd="0" presId="urn:microsoft.com/office/officeart/2005/8/layout/vList5"/>
    <dgm:cxn modelId="{17FCC81E-3117-42EC-9DD5-288DB13372EF}" type="presParOf" srcId="{13CD510C-7758-4E4B-81E8-CB2A447A490F}" destId="{ECC406D5-2343-432F-8201-10A4FAE95F04}" srcOrd="0" destOrd="0" presId="urn:microsoft.com/office/officeart/2005/8/layout/vList5"/>
    <dgm:cxn modelId="{EE8EEB60-AA74-49E7-A54E-71B86891C4C8}" type="presParOf" srcId="{13CD510C-7758-4E4B-81E8-CB2A447A490F}" destId="{68817EDC-2155-4813-965E-A4F14176AB58}" srcOrd="1" destOrd="0" presId="urn:microsoft.com/office/officeart/2005/8/layout/vList5"/>
    <dgm:cxn modelId="{524513F8-93C3-454F-978C-580DE2D9D34A}" type="presParOf" srcId="{FD38D4C5-1C8E-4403-A191-38D8B836978F}" destId="{6BD6D8E2-C789-4E30-A1FB-49DA1E7A3A34}" srcOrd="3" destOrd="0" presId="urn:microsoft.com/office/officeart/2005/8/layout/vList5"/>
    <dgm:cxn modelId="{C055D26D-DB2C-4C16-9376-884CDAD66913}" type="presParOf" srcId="{FD38D4C5-1C8E-4403-A191-38D8B836978F}" destId="{D7005852-907A-4B9B-880B-DF081DBEA48D}" srcOrd="4" destOrd="0" presId="urn:microsoft.com/office/officeart/2005/8/layout/vList5"/>
    <dgm:cxn modelId="{B83547C5-A3BE-46EE-BE2A-399845137F87}" type="presParOf" srcId="{D7005852-907A-4B9B-880B-DF081DBEA48D}" destId="{EB08E9B7-AF52-4086-84A5-40459C62A6A4}" srcOrd="0" destOrd="0" presId="urn:microsoft.com/office/officeart/2005/8/layout/vList5"/>
    <dgm:cxn modelId="{8B4BBCB2-D418-4A7E-9E43-DA49E7D62BBC}" type="presParOf" srcId="{D7005852-907A-4B9B-880B-DF081DBEA48D}" destId="{87E788C6-2C0A-4B4C-A365-33EBDCC0521F}" srcOrd="1" destOrd="0" presId="urn:microsoft.com/office/officeart/2005/8/layout/vList5"/>
    <dgm:cxn modelId="{C8648421-2915-4DFA-A5D4-1C43118A9F24}" type="presParOf" srcId="{FD38D4C5-1C8E-4403-A191-38D8B836978F}" destId="{E94B821E-A6C9-4BEF-9952-92B6D4146C14}" srcOrd="5" destOrd="0" presId="urn:microsoft.com/office/officeart/2005/8/layout/vList5"/>
    <dgm:cxn modelId="{4A657E84-F607-4E3A-91D4-6A9CEC1DAA4E}" type="presParOf" srcId="{FD38D4C5-1C8E-4403-A191-38D8B836978F}" destId="{1CA8D927-CA62-4EB6-BBC7-34B25673E627}" srcOrd="6" destOrd="0" presId="urn:microsoft.com/office/officeart/2005/8/layout/vList5"/>
    <dgm:cxn modelId="{2429E01C-DFCB-44E5-824C-179C00EDC8A4}" type="presParOf" srcId="{1CA8D927-CA62-4EB6-BBC7-34B25673E627}" destId="{A2D7C8E1-BE2C-40C2-AFAC-03D2AE50D426}" srcOrd="0" destOrd="0" presId="urn:microsoft.com/office/officeart/2005/8/layout/vList5"/>
    <dgm:cxn modelId="{B74AF4B8-69B1-48C5-8BC1-E61FB0BAE6AB}" type="presParOf" srcId="{1CA8D927-CA62-4EB6-BBC7-34B25673E627}" destId="{ABF54439-186A-419D-AFD5-3FEBC0A23E81}"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79B9C5-0F2D-49C0-ABAF-1C89D32C2F3E}" type="doc">
      <dgm:prSet loTypeId="urn:microsoft.com/office/officeart/2005/8/layout/hierarchy3" loCatId="hierarchy" qsTypeId="urn:microsoft.com/office/officeart/2005/8/quickstyle/simple1" qsCatId="simple" csTypeId="urn:microsoft.com/office/officeart/2005/8/colors/accent4_2" csCatId="accent4" phldr="1"/>
      <dgm:spPr/>
      <dgm:t>
        <a:bodyPr/>
        <a:lstStyle/>
        <a:p>
          <a:endParaRPr lang="en-US"/>
        </a:p>
      </dgm:t>
    </dgm:pt>
    <dgm:pt modelId="{D6F7FCC4-4B0E-41CA-BB89-422D09BD48F7}">
      <dgm:prSet/>
      <dgm:spPr/>
      <dgm:t>
        <a:bodyPr/>
        <a:lstStyle/>
        <a:p>
          <a:r>
            <a:rPr lang="en-US"/>
            <a:t>Notice </a:t>
          </a:r>
        </a:p>
      </dgm:t>
    </dgm:pt>
    <dgm:pt modelId="{991E4D64-3ADE-4CFE-A6E5-6B44DB94F6A6}" type="parTrans" cxnId="{F691A0D0-E88F-46CC-97DD-8FEB33EB9641}">
      <dgm:prSet/>
      <dgm:spPr/>
      <dgm:t>
        <a:bodyPr/>
        <a:lstStyle/>
        <a:p>
          <a:endParaRPr lang="en-US"/>
        </a:p>
      </dgm:t>
    </dgm:pt>
    <dgm:pt modelId="{616118C1-4647-40C5-BA77-A0B2EBF9651B}" type="sibTrans" cxnId="{F691A0D0-E88F-46CC-97DD-8FEB33EB9641}">
      <dgm:prSet/>
      <dgm:spPr/>
      <dgm:t>
        <a:bodyPr/>
        <a:lstStyle/>
        <a:p>
          <a:endParaRPr lang="en-US"/>
        </a:p>
      </dgm:t>
    </dgm:pt>
    <dgm:pt modelId="{31EA0F7C-55DB-4A0C-9B2B-DC2E80E4F637}">
      <dgm:prSet/>
      <dgm:spPr/>
      <dgm:t>
        <a:bodyPr/>
        <a:lstStyle/>
        <a:p>
          <a:r>
            <a:rPr lang="en-US"/>
            <a:t>Conduct secondary research to determine industry trends </a:t>
          </a:r>
        </a:p>
      </dgm:t>
    </dgm:pt>
    <dgm:pt modelId="{05D9C8FC-4D38-4868-9563-320E5BA061E8}" type="parTrans" cxnId="{0E2DAA09-2F97-4C42-980B-1DDAECB46F1D}">
      <dgm:prSet/>
      <dgm:spPr/>
      <dgm:t>
        <a:bodyPr/>
        <a:lstStyle/>
        <a:p>
          <a:endParaRPr lang="en-US"/>
        </a:p>
      </dgm:t>
    </dgm:pt>
    <dgm:pt modelId="{0710ABAA-8204-4261-9A5A-1BF4A81EB5AB}" type="sibTrans" cxnId="{0E2DAA09-2F97-4C42-980B-1DDAECB46F1D}">
      <dgm:prSet/>
      <dgm:spPr/>
      <dgm:t>
        <a:bodyPr/>
        <a:lstStyle/>
        <a:p>
          <a:endParaRPr lang="en-US"/>
        </a:p>
      </dgm:t>
    </dgm:pt>
    <dgm:pt modelId="{FA3B59A4-0F30-4038-905F-52E6413D4690}">
      <dgm:prSet/>
      <dgm:spPr/>
      <dgm:t>
        <a:bodyPr/>
        <a:lstStyle/>
        <a:p>
          <a:r>
            <a:rPr lang="en-US"/>
            <a:t>Identify other relevant demographic, political, social, economic, or technological trends </a:t>
          </a:r>
        </a:p>
      </dgm:t>
    </dgm:pt>
    <dgm:pt modelId="{9FCD6BA9-013A-4421-8C74-DCB816A670A9}" type="parTrans" cxnId="{437C37E8-B12B-4FEF-9BAF-539A52612DD1}">
      <dgm:prSet/>
      <dgm:spPr/>
      <dgm:t>
        <a:bodyPr/>
        <a:lstStyle/>
        <a:p>
          <a:endParaRPr lang="en-US"/>
        </a:p>
      </dgm:t>
    </dgm:pt>
    <dgm:pt modelId="{087F69AC-B36A-41AF-B9FB-5FDBA38DD458}" type="sibTrans" cxnId="{437C37E8-B12B-4FEF-9BAF-539A52612DD1}">
      <dgm:prSet/>
      <dgm:spPr/>
      <dgm:t>
        <a:bodyPr/>
        <a:lstStyle/>
        <a:p>
          <a:endParaRPr lang="en-US"/>
        </a:p>
      </dgm:t>
    </dgm:pt>
    <dgm:pt modelId="{23BDB2D6-A9E5-4404-BBF3-7F557E4742FE}">
      <dgm:prSet/>
      <dgm:spPr/>
      <dgm:t>
        <a:bodyPr/>
        <a:lstStyle/>
        <a:p>
          <a:r>
            <a:rPr lang="en-US"/>
            <a:t>Identify your key stakeholders </a:t>
          </a:r>
        </a:p>
      </dgm:t>
    </dgm:pt>
    <dgm:pt modelId="{1C365A7B-1ED4-4848-ABD5-5E0FF42C24BE}" type="parTrans" cxnId="{4C9F1766-EBF6-4951-9AC3-8E729A599DC3}">
      <dgm:prSet/>
      <dgm:spPr/>
      <dgm:t>
        <a:bodyPr/>
        <a:lstStyle/>
        <a:p>
          <a:endParaRPr lang="en-US"/>
        </a:p>
      </dgm:t>
    </dgm:pt>
    <dgm:pt modelId="{EADF4364-AF86-4186-8559-D1996ABE5004}" type="sibTrans" cxnId="{4C9F1766-EBF6-4951-9AC3-8E729A599DC3}">
      <dgm:prSet/>
      <dgm:spPr/>
      <dgm:t>
        <a:bodyPr/>
        <a:lstStyle/>
        <a:p>
          <a:endParaRPr lang="en-US"/>
        </a:p>
      </dgm:t>
    </dgm:pt>
    <dgm:pt modelId="{170D6638-4920-464A-8670-BCC664913FD3}">
      <dgm:prSet/>
      <dgm:spPr/>
      <dgm:t>
        <a:bodyPr/>
        <a:lstStyle/>
        <a:p>
          <a:r>
            <a:rPr lang="en-US"/>
            <a:t>Identify your positionality </a:t>
          </a:r>
        </a:p>
      </dgm:t>
    </dgm:pt>
    <dgm:pt modelId="{73C9A30E-1002-4080-8247-F700430D437B}" type="parTrans" cxnId="{60BCF3BA-BD75-40C0-9B11-28507CA37DBA}">
      <dgm:prSet/>
      <dgm:spPr/>
      <dgm:t>
        <a:bodyPr/>
        <a:lstStyle/>
        <a:p>
          <a:endParaRPr lang="en-US"/>
        </a:p>
      </dgm:t>
    </dgm:pt>
    <dgm:pt modelId="{3E81C5B6-A478-47D8-8FFB-92957723F465}" type="sibTrans" cxnId="{60BCF3BA-BD75-40C0-9B11-28507CA37DBA}">
      <dgm:prSet/>
      <dgm:spPr/>
      <dgm:t>
        <a:bodyPr/>
        <a:lstStyle/>
        <a:p>
          <a:endParaRPr lang="en-US"/>
        </a:p>
      </dgm:t>
    </dgm:pt>
    <dgm:pt modelId="{E2507502-9698-4503-BC84-59BB5B6E3B07}">
      <dgm:prSet/>
      <dgm:spPr/>
      <dgm:t>
        <a:bodyPr/>
        <a:lstStyle/>
        <a:p>
          <a:r>
            <a:rPr lang="en-US"/>
            <a:t>Empathize </a:t>
          </a:r>
        </a:p>
      </dgm:t>
    </dgm:pt>
    <dgm:pt modelId="{F218BD39-7E72-4B16-B264-032132218BA3}" type="parTrans" cxnId="{F3A67026-1F45-47F1-A4FC-0B22986BC2E5}">
      <dgm:prSet/>
      <dgm:spPr/>
      <dgm:t>
        <a:bodyPr/>
        <a:lstStyle/>
        <a:p>
          <a:endParaRPr lang="en-US"/>
        </a:p>
      </dgm:t>
    </dgm:pt>
    <dgm:pt modelId="{0D535185-BF34-4799-8FAA-4290DF9944EB}" type="sibTrans" cxnId="{F3A67026-1F45-47F1-A4FC-0B22986BC2E5}">
      <dgm:prSet/>
      <dgm:spPr/>
      <dgm:t>
        <a:bodyPr/>
        <a:lstStyle/>
        <a:p>
          <a:endParaRPr lang="en-US"/>
        </a:p>
      </dgm:t>
    </dgm:pt>
    <dgm:pt modelId="{4755CC54-BBBD-4B24-93C9-3C715B5EA015}">
      <dgm:prSet/>
      <dgm:spPr/>
      <dgm:t>
        <a:bodyPr/>
        <a:lstStyle/>
        <a:p>
          <a:r>
            <a:rPr lang="en-US"/>
            <a:t>Develop empathy for a particular group of people through interviews and rapport building</a:t>
          </a:r>
        </a:p>
      </dgm:t>
    </dgm:pt>
    <dgm:pt modelId="{7496F2DC-7119-4890-BDF7-D28C959FD9CC}" type="parTrans" cxnId="{A7BF3130-F9A2-40AD-B684-CB4EF662A7BD}">
      <dgm:prSet/>
      <dgm:spPr/>
      <dgm:t>
        <a:bodyPr/>
        <a:lstStyle/>
        <a:p>
          <a:endParaRPr lang="en-US"/>
        </a:p>
      </dgm:t>
    </dgm:pt>
    <dgm:pt modelId="{27D1AD34-C1B8-4870-B77B-D061CDCF236C}" type="sibTrans" cxnId="{A7BF3130-F9A2-40AD-B684-CB4EF662A7BD}">
      <dgm:prSet/>
      <dgm:spPr/>
      <dgm:t>
        <a:bodyPr/>
        <a:lstStyle/>
        <a:p>
          <a:endParaRPr lang="en-US"/>
        </a:p>
      </dgm:t>
    </dgm:pt>
    <dgm:pt modelId="{07621090-42B8-4BE3-8338-257D55018360}">
      <dgm:prSet/>
      <dgm:spPr/>
      <dgm:t>
        <a:bodyPr/>
        <a:lstStyle/>
        <a:p>
          <a:r>
            <a:rPr lang="en-US"/>
            <a:t>Define </a:t>
          </a:r>
        </a:p>
      </dgm:t>
    </dgm:pt>
    <dgm:pt modelId="{75F8B1A4-2276-4E40-8F3A-2F33E9477451}" type="parTrans" cxnId="{375A8404-4C2B-4CDA-B222-0D9B075D32E6}">
      <dgm:prSet/>
      <dgm:spPr/>
      <dgm:t>
        <a:bodyPr/>
        <a:lstStyle/>
        <a:p>
          <a:endParaRPr lang="en-US"/>
        </a:p>
      </dgm:t>
    </dgm:pt>
    <dgm:pt modelId="{300561E7-57E8-4B7F-A8F1-0EBAB4472AAB}" type="sibTrans" cxnId="{375A8404-4C2B-4CDA-B222-0D9B075D32E6}">
      <dgm:prSet/>
      <dgm:spPr/>
      <dgm:t>
        <a:bodyPr/>
        <a:lstStyle/>
        <a:p>
          <a:endParaRPr lang="en-US"/>
        </a:p>
      </dgm:t>
    </dgm:pt>
    <dgm:pt modelId="{9D371245-20D2-4D6C-92E8-059F68724D56}">
      <dgm:prSet/>
      <dgm:spPr/>
      <dgm:t>
        <a:bodyPr/>
        <a:lstStyle/>
        <a:p>
          <a:r>
            <a:rPr lang="en-US"/>
            <a:t>Synthesize your research and develop a visualization of what is going on </a:t>
          </a:r>
        </a:p>
      </dgm:t>
    </dgm:pt>
    <dgm:pt modelId="{099F514D-6F1A-41FB-BBB7-03FA4466E93F}" type="parTrans" cxnId="{9339AEF7-46A1-465C-AE0E-09D95E7E60FF}">
      <dgm:prSet/>
      <dgm:spPr/>
      <dgm:t>
        <a:bodyPr/>
        <a:lstStyle/>
        <a:p>
          <a:endParaRPr lang="en-US"/>
        </a:p>
      </dgm:t>
    </dgm:pt>
    <dgm:pt modelId="{F857121F-3079-42B4-86F8-FB3E7ACFB2D5}" type="sibTrans" cxnId="{9339AEF7-46A1-465C-AE0E-09D95E7E60FF}">
      <dgm:prSet/>
      <dgm:spPr/>
      <dgm:t>
        <a:bodyPr/>
        <a:lstStyle/>
        <a:p>
          <a:endParaRPr lang="en-US"/>
        </a:p>
      </dgm:t>
    </dgm:pt>
    <dgm:pt modelId="{797B6F63-4528-4BA0-A35D-F5CD58042535}">
      <dgm:prSet/>
      <dgm:spPr/>
      <dgm:t>
        <a:bodyPr/>
        <a:lstStyle/>
        <a:p>
          <a:r>
            <a:rPr lang="en-US"/>
            <a:t>Identify a few key needs/insights/issues that a future scenario will have to address </a:t>
          </a:r>
        </a:p>
      </dgm:t>
    </dgm:pt>
    <dgm:pt modelId="{7AD0C304-2217-4591-8BA1-D527CC0B79FF}" type="parTrans" cxnId="{BD5C287B-582C-499E-9238-912C14E2AB3F}">
      <dgm:prSet/>
      <dgm:spPr/>
      <dgm:t>
        <a:bodyPr/>
        <a:lstStyle/>
        <a:p>
          <a:endParaRPr lang="en-US"/>
        </a:p>
      </dgm:t>
    </dgm:pt>
    <dgm:pt modelId="{26758333-D3B9-46EE-84E0-1953F5FDA687}" type="sibTrans" cxnId="{BD5C287B-582C-499E-9238-912C14E2AB3F}">
      <dgm:prSet/>
      <dgm:spPr/>
      <dgm:t>
        <a:bodyPr/>
        <a:lstStyle/>
        <a:p>
          <a:endParaRPr lang="en-US"/>
        </a:p>
      </dgm:t>
    </dgm:pt>
    <dgm:pt modelId="{E6AC1527-7321-4787-9C26-752B18D139F2}">
      <dgm:prSet/>
      <dgm:spPr/>
      <dgm:t>
        <a:bodyPr/>
        <a:lstStyle/>
        <a:p>
          <a:r>
            <a:rPr lang="en-US"/>
            <a:t>Define an opportunity for innovation </a:t>
          </a:r>
        </a:p>
      </dgm:t>
    </dgm:pt>
    <dgm:pt modelId="{00B5F51C-C83E-424A-8540-8DD93F1C1697}" type="parTrans" cxnId="{8B3BC095-7BCE-4C5B-AC0E-4608DD4333FC}">
      <dgm:prSet/>
      <dgm:spPr/>
      <dgm:t>
        <a:bodyPr/>
        <a:lstStyle/>
        <a:p>
          <a:endParaRPr lang="en-US"/>
        </a:p>
      </dgm:t>
    </dgm:pt>
    <dgm:pt modelId="{3F871148-E18B-4D52-ACE5-A33C08457182}" type="sibTrans" cxnId="{8B3BC095-7BCE-4C5B-AC0E-4608DD4333FC}">
      <dgm:prSet/>
      <dgm:spPr/>
      <dgm:t>
        <a:bodyPr/>
        <a:lstStyle/>
        <a:p>
          <a:endParaRPr lang="en-US"/>
        </a:p>
      </dgm:t>
    </dgm:pt>
    <dgm:pt modelId="{540B1A5E-D348-4301-9688-49F1DA371F06}">
      <dgm:prSet/>
      <dgm:spPr/>
      <dgm:t>
        <a:bodyPr/>
        <a:lstStyle/>
        <a:p>
          <a:r>
            <a:rPr lang="en-US"/>
            <a:t>Ideate </a:t>
          </a:r>
        </a:p>
      </dgm:t>
    </dgm:pt>
    <dgm:pt modelId="{912A1583-924D-4782-9BCB-B88BF41A4952}" type="parTrans" cxnId="{04530663-1D59-45D9-8B21-82CE4886A6C7}">
      <dgm:prSet/>
      <dgm:spPr/>
      <dgm:t>
        <a:bodyPr/>
        <a:lstStyle/>
        <a:p>
          <a:endParaRPr lang="en-US"/>
        </a:p>
      </dgm:t>
    </dgm:pt>
    <dgm:pt modelId="{F9D6FD47-14C7-441B-A54E-5727A7D41CF2}" type="sibTrans" cxnId="{04530663-1D59-45D9-8B21-82CE4886A6C7}">
      <dgm:prSet/>
      <dgm:spPr/>
      <dgm:t>
        <a:bodyPr/>
        <a:lstStyle/>
        <a:p>
          <a:endParaRPr lang="en-US"/>
        </a:p>
      </dgm:t>
    </dgm:pt>
    <dgm:pt modelId="{D18D51D3-82B7-42B0-B0DF-EC5E799D7FC0}">
      <dgm:prSet/>
      <dgm:spPr/>
      <dgm:t>
        <a:bodyPr/>
        <a:lstStyle/>
        <a:p>
          <a:r>
            <a:rPr lang="en-US"/>
            <a:t>Generate a wide range of ideas of what is possible </a:t>
          </a:r>
        </a:p>
      </dgm:t>
    </dgm:pt>
    <dgm:pt modelId="{F96B222D-5E37-43B2-A0C9-660EBC263B1B}" type="parTrans" cxnId="{EDFB4959-F703-4E9A-AE0D-9EB1170787E2}">
      <dgm:prSet/>
      <dgm:spPr/>
      <dgm:t>
        <a:bodyPr/>
        <a:lstStyle/>
        <a:p>
          <a:endParaRPr lang="en-US"/>
        </a:p>
      </dgm:t>
    </dgm:pt>
    <dgm:pt modelId="{8EB404EA-88E8-4EB6-B1AF-6F2C13CBB1C5}" type="sibTrans" cxnId="{EDFB4959-F703-4E9A-AE0D-9EB1170787E2}">
      <dgm:prSet/>
      <dgm:spPr/>
      <dgm:t>
        <a:bodyPr/>
        <a:lstStyle/>
        <a:p>
          <a:endParaRPr lang="en-US"/>
        </a:p>
      </dgm:t>
    </dgm:pt>
    <dgm:pt modelId="{008A72E7-D688-4B60-B670-548961CFE75C}">
      <dgm:prSet/>
      <dgm:spPr/>
      <dgm:t>
        <a:bodyPr/>
        <a:lstStyle/>
        <a:p>
          <a:r>
            <a:rPr lang="en-US"/>
            <a:t>Explore different parts of the experience that could be improved </a:t>
          </a:r>
        </a:p>
      </dgm:t>
    </dgm:pt>
    <dgm:pt modelId="{E9530A9E-4DD9-409B-B54D-06301346C84D}" type="parTrans" cxnId="{5FD6C4E0-2E9B-459A-8A4B-0970CA51274B}">
      <dgm:prSet/>
      <dgm:spPr/>
      <dgm:t>
        <a:bodyPr/>
        <a:lstStyle/>
        <a:p>
          <a:endParaRPr lang="en-US"/>
        </a:p>
      </dgm:t>
    </dgm:pt>
    <dgm:pt modelId="{075B0469-25AE-4876-8758-D62955C4BA9F}" type="sibTrans" cxnId="{5FD6C4E0-2E9B-459A-8A4B-0970CA51274B}">
      <dgm:prSet/>
      <dgm:spPr/>
      <dgm:t>
        <a:bodyPr/>
        <a:lstStyle/>
        <a:p>
          <a:endParaRPr lang="en-US"/>
        </a:p>
      </dgm:t>
    </dgm:pt>
    <dgm:pt modelId="{A52A2C58-C3BF-43F4-AD1E-5F2F057A1908}">
      <dgm:prSet/>
      <dgm:spPr/>
      <dgm:t>
        <a:bodyPr/>
        <a:lstStyle/>
        <a:p>
          <a:r>
            <a:rPr lang="en-US"/>
            <a:t>Create a number of provocative ideas </a:t>
          </a:r>
        </a:p>
      </dgm:t>
    </dgm:pt>
    <dgm:pt modelId="{CB1C4BBC-3832-44DB-9460-956A1EC92531}" type="parTrans" cxnId="{93F1B587-21EC-4CB4-BE28-B51278D88996}">
      <dgm:prSet/>
      <dgm:spPr/>
      <dgm:t>
        <a:bodyPr/>
        <a:lstStyle/>
        <a:p>
          <a:endParaRPr lang="en-US"/>
        </a:p>
      </dgm:t>
    </dgm:pt>
    <dgm:pt modelId="{59C4ED19-9FF8-402B-8C49-C437E6371E35}" type="sibTrans" cxnId="{93F1B587-21EC-4CB4-BE28-B51278D88996}">
      <dgm:prSet/>
      <dgm:spPr/>
      <dgm:t>
        <a:bodyPr/>
        <a:lstStyle/>
        <a:p>
          <a:endParaRPr lang="en-US"/>
        </a:p>
      </dgm:t>
    </dgm:pt>
    <dgm:pt modelId="{EFAD0B0A-E69C-408C-878E-38FC05C88419}">
      <dgm:prSet/>
      <dgm:spPr/>
      <dgm:t>
        <a:bodyPr/>
        <a:lstStyle/>
        <a:p>
          <a:r>
            <a:rPr lang="en-US"/>
            <a:t>Select the most promising ideas </a:t>
          </a:r>
        </a:p>
      </dgm:t>
    </dgm:pt>
    <dgm:pt modelId="{5FFAD06F-C9C3-4DE3-AAC0-F7AE8EF5B3AA}" type="parTrans" cxnId="{18CB1683-E328-43C3-9F46-F90B0CA62B87}">
      <dgm:prSet/>
      <dgm:spPr/>
      <dgm:t>
        <a:bodyPr/>
        <a:lstStyle/>
        <a:p>
          <a:endParaRPr lang="en-US"/>
        </a:p>
      </dgm:t>
    </dgm:pt>
    <dgm:pt modelId="{3D1CABC2-321E-48D0-A450-4052B075A364}" type="sibTrans" cxnId="{18CB1683-E328-43C3-9F46-F90B0CA62B87}">
      <dgm:prSet/>
      <dgm:spPr/>
      <dgm:t>
        <a:bodyPr/>
        <a:lstStyle/>
        <a:p>
          <a:endParaRPr lang="en-US"/>
        </a:p>
      </dgm:t>
    </dgm:pt>
    <dgm:pt modelId="{D259C847-15DF-42C9-97D7-BC73F283BBF9}">
      <dgm:prSet/>
      <dgm:spPr/>
      <dgm:t>
        <a:bodyPr/>
        <a:lstStyle/>
        <a:p>
          <a:r>
            <a:rPr lang="en-US"/>
            <a:t>Prototype </a:t>
          </a:r>
        </a:p>
      </dgm:t>
    </dgm:pt>
    <dgm:pt modelId="{C96C0B43-1B23-496A-B700-A42F73076EBA}" type="parTrans" cxnId="{5568B346-FA5E-4C52-BD3F-AB9C06CE2701}">
      <dgm:prSet/>
      <dgm:spPr/>
      <dgm:t>
        <a:bodyPr/>
        <a:lstStyle/>
        <a:p>
          <a:endParaRPr lang="en-US"/>
        </a:p>
      </dgm:t>
    </dgm:pt>
    <dgm:pt modelId="{7BABFE3E-79BC-4257-AA1F-D9FA42D1946A}" type="sibTrans" cxnId="{5568B346-FA5E-4C52-BD3F-AB9C06CE2701}">
      <dgm:prSet/>
      <dgm:spPr/>
      <dgm:t>
        <a:bodyPr/>
        <a:lstStyle/>
        <a:p>
          <a:endParaRPr lang="en-US"/>
        </a:p>
      </dgm:t>
    </dgm:pt>
    <dgm:pt modelId="{E5ABB7F4-0AF1-44B3-825F-993ECEDB3CD6}">
      <dgm:prSet/>
      <dgm:spPr/>
      <dgm:t>
        <a:bodyPr/>
        <a:lstStyle/>
        <a:p>
          <a:r>
            <a:rPr lang="en-US"/>
            <a:t>Understanding our assumptions </a:t>
          </a:r>
        </a:p>
      </dgm:t>
    </dgm:pt>
    <dgm:pt modelId="{9A250A6E-2B3C-488A-938A-F26B5E8EB297}" type="parTrans" cxnId="{AE9BDE55-2FAC-4604-9589-7594F75E5893}">
      <dgm:prSet/>
      <dgm:spPr/>
      <dgm:t>
        <a:bodyPr/>
        <a:lstStyle/>
        <a:p>
          <a:endParaRPr lang="en-US"/>
        </a:p>
      </dgm:t>
    </dgm:pt>
    <dgm:pt modelId="{E0370F58-3B3B-4949-B0A3-8EF30AD9D8CB}" type="sibTrans" cxnId="{AE9BDE55-2FAC-4604-9589-7594F75E5893}">
      <dgm:prSet/>
      <dgm:spPr/>
      <dgm:t>
        <a:bodyPr/>
        <a:lstStyle/>
        <a:p>
          <a:endParaRPr lang="en-US"/>
        </a:p>
      </dgm:t>
    </dgm:pt>
    <dgm:pt modelId="{91E7269F-F65D-44FF-9701-D27F5B29C5D4}">
      <dgm:prSet/>
      <dgm:spPr/>
      <dgm:t>
        <a:bodyPr/>
        <a:lstStyle/>
        <a:p>
          <a:r>
            <a:rPr lang="en-US"/>
            <a:t>Prototype different types of ideas </a:t>
          </a:r>
        </a:p>
      </dgm:t>
    </dgm:pt>
    <dgm:pt modelId="{9D2DC0E6-5D12-4BA4-935B-0F97ADED08C2}" type="parTrans" cxnId="{3F1BE968-F791-48AF-BE07-E270050DD595}">
      <dgm:prSet/>
      <dgm:spPr/>
      <dgm:t>
        <a:bodyPr/>
        <a:lstStyle/>
        <a:p>
          <a:endParaRPr lang="en-US"/>
        </a:p>
      </dgm:t>
    </dgm:pt>
    <dgm:pt modelId="{4D1E9908-3B7A-45DF-956E-5B7307977AA8}" type="sibTrans" cxnId="{3F1BE968-F791-48AF-BE07-E270050DD595}">
      <dgm:prSet/>
      <dgm:spPr/>
      <dgm:t>
        <a:bodyPr/>
        <a:lstStyle/>
        <a:p>
          <a:endParaRPr lang="en-US"/>
        </a:p>
      </dgm:t>
    </dgm:pt>
    <dgm:pt modelId="{1EF5C5C0-A7EA-4DB1-B855-DB2FD37C4B6D}">
      <dgm:prSet/>
      <dgm:spPr/>
      <dgm:t>
        <a:bodyPr/>
        <a:lstStyle/>
        <a:p>
          <a:r>
            <a:rPr lang="en-US"/>
            <a:t>Get feedback on your ideas </a:t>
          </a:r>
        </a:p>
      </dgm:t>
    </dgm:pt>
    <dgm:pt modelId="{4367FCC9-34F9-4CDE-9436-8FE4471C3A80}" type="parTrans" cxnId="{961BE726-8C85-4EE4-B5CD-1044D2EC59EA}">
      <dgm:prSet/>
      <dgm:spPr/>
      <dgm:t>
        <a:bodyPr/>
        <a:lstStyle/>
        <a:p>
          <a:endParaRPr lang="en-US"/>
        </a:p>
      </dgm:t>
    </dgm:pt>
    <dgm:pt modelId="{E0BE5779-4EE1-4E7E-BDFD-AAE0506F45D8}" type="sibTrans" cxnId="{961BE726-8C85-4EE4-B5CD-1044D2EC59EA}">
      <dgm:prSet/>
      <dgm:spPr/>
      <dgm:t>
        <a:bodyPr/>
        <a:lstStyle/>
        <a:p>
          <a:endParaRPr lang="en-US"/>
        </a:p>
      </dgm:t>
    </dgm:pt>
    <dgm:pt modelId="{0076A117-DBF9-44F9-BA9D-E71CE74CCB2D}">
      <dgm:prSet/>
      <dgm:spPr/>
      <dgm:t>
        <a:bodyPr/>
        <a:lstStyle/>
        <a:p>
          <a:r>
            <a:rPr lang="en-US"/>
            <a:t>Implement </a:t>
          </a:r>
        </a:p>
      </dgm:t>
    </dgm:pt>
    <dgm:pt modelId="{05621CE2-9A8A-4535-BC9C-5EB3FBBECC2E}" type="parTrans" cxnId="{831CCA13-3144-4BA7-B3F8-ABF0D4FBC958}">
      <dgm:prSet/>
      <dgm:spPr/>
      <dgm:t>
        <a:bodyPr/>
        <a:lstStyle/>
        <a:p>
          <a:endParaRPr lang="en-US"/>
        </a:p>
      </dgm:t>
    </dgm:pt>
    <dgm:pt modelId="{282DC8F0-763D-41D6-85A2-20D51811ACA5}" type="sibTrans" cxnId="{831CCA13-3144-4BA7-B3F8-ABF0D4FBC958}">
      <dgm:prSet/>
      <dgm:spPr/>
      <dgm:t>
        <a:bodyPr/>
        <a:lstStyle/>
        <a:p>
          <a:endParaRPr lang="en-US"/>
        </a:p>
      </dgm:t>
    </dgm:pt>
    <dgm:pt modelId="{E5DA5C4D-E9D9-4C8F-9493-13C67CEF03C2}">
      <dgm:prSet/>
      <dgm:spPr/>
      <dgm:t>
        <a:bodyPr/>
        <a:lstStyle/>
        <a:p>
          <a:r>
            <a:rPr lang="en-US"/>
            <a:t>Tell a compelling story about your idea and the impact it will have on people </a:t>
          </a:r>
        </a:p>
      </dgm:t>
    </dgm:pt>
    <dgm:pt modelId="{F5A5FCBC-8112-4ABC-97C8-32C2FB68683E}" type="parTrans" cxnId="{B8F6450F-9B2B-4F72-BC62-B1BB8A8EA228}">
      <dgm:prSet/>
      <dgm:spPr/>
      <dgm:t>
        <a:bodyPr/>
        <a:lstStyle/>
        <a:p>
          <a:endParaRPr lang="en-US"/>
        </a:p>
      </dgm:t>
    </dgm:pt>
    <dgm:pt modelId="{6B294AFC-960D-4520-B49D-6CE1CF93627E}" type="sibTrans" cxnId="{B8F6450F-9B2B-4F72-BC62-B1BB8A8EA228}">
      <dgm:prSet/>
      <dgm:spPr/>
      <dgm:t>
        <a:bodyPr/>
        <a:lstStyle/>
        <a:p>
          <a:endParaRPr lang="en-US"/>
        </a:p>
      </dgm:t>
    </dgm:pt>
    <dgm:pt modelId="{FAA26B42-6804-40A7-88D0-AE135481B69C}">
      <dgm:prSet/>
      <dgm:spPr/>
      <dgm:t>
        <a:bodyPr/>
        <a:lstStyle/>
        <a:p>
          <a:r>
            <a:rPr lang="en-US"/>
            <a:t>Articulate your value proposition </a:t>
          </a:r>
        </a:p>
      </dgm:t>
    </dgm:pt>
    <dgm:pt modelId="{9EC9D8DB-FFA3-432C-8749-91FF80868A3C}" type="parTrans" cxnId="{05F7F77A-DEF9-48C7-8D9F-DE241718F290}">
      <dgm:prSet/>
      <dgm:spPr/>
      <dgm:t>
        <a:bodyPr/>
        <a:lstStyle/>
        <a:p>
          <a:endParaRPr lang="en-US"/>
        </a:p>
      </dgm:t>
    </dgm:pt>
    <dgm:pt modelId="{EFAA025A-F4BE-4BB3-8B34-47E4946EEEA7}" type="sibTrans" cxnId="{05F7F77A-DEF9-48C7-8D9F-DE241718F290}">
      <dgm:prSet/>
      <dgm:spPr/>
      <dgm:t>
        <a:bodyPr/>
        <a:lstStyle/>
        <a:p>
          <a:endParaRPr lang="en-US"/>
        </a:p>
      </dgm:t>
    </dgm:pt>
    <dgm:pt modelId="{01A51B02-EBD7-4A44-8EC2-061F217379C4}">
      <dgm:prSet/>
      <dgm:spPr/>
      <dgm:t>
        <a:bodyPr/>
        <a:lstStyle/>
        <a:p>
          <a:r>
            <a:rPr lang="en-US"/>
            <a:t>Reflect </a:t>
          </a:r>
        </a:p>
      </dgm:t>
    </dgm:pt>
    <dgm:pt modelId="{49BF37B3-4718-4C5A-878E-F8C58171B24B}" type="parTrans" cxnId="{3178FE7F-BAD8-4BC6-BB7B-A93AA9A7D057}">
      <dgm:prSet/>
      <dgm:spPr/>
      <dgm:t>
        <a:bodyPr/>
        <a:lstStyle/>
        <a:p>
          <a:endParaRPr lang="en-US"/>
        </a:p>
      </dgm:t>
    </dgm:pt>
    <dgm:pt modelId="{0F6296DC-C0C5-44C9-9971-815E1612FAD3}" type="sibTrans" cxnId="{3178FE7F-BAD8-4BC6-BB7B-A93AA9A7D057}">
      <dgm:prSet/>
      <dgm:spPr/>
      <dgm:t>
        <a:bodyPr/>
        <a:lstStyle/>
        <a:p>
          <a:endParaRPr lang="en-US"/>
        </a:p>
      </dgm:t>
    </dgm:pt>
    <dgm:pt modelId="{C18CDF2F-0C4D-4BAD-AFD4-86F7A1690D6D}">
      <dgm:prSet/>
      <dgm:spPr/>
      <dgm:t>
        <a:bodyPr/>
        <a:lstStyle/>
        <a:p>
          <a:r>
            <a:rPr lang="en-US"/>
            <a:t>Identify next steps for implementing your ideas  </a:t>
          </a:r>
        </a:p>
      </dgm:t>
    </dgm:pt>
    <dgm:pt modelId="{2E943043-A006-4242-A73B-21BB348786CA}" type="parTrans" cxnId="{67D3B2EE-9E72-425F-8985-44AAD9653497}">
      <dgm:prSet/>
      <dgm:spPr/>
      <dgm:t>
        <a:bodyPr/>
        <a:lstStyle/>
        <a:p>
          <a:endParaRPr lang="en-US"/>
        </a:p>
      </dgm:t>
    </dgm:pt>
    <dgm:pt modelId="{1C131D09-E0EE-4F75-8ABA-D67D1038E09C}" type="sibTrans" cxnId="{67D3B2EE-9E72-425F-8985-44AAD9653497}">
      <dgm:prSet/>
      <dgm:spPr/>
      <dgm:t>
        <a:bodyPr/>
        <a:lstStyle/>
        <a:p>
          <a:endParaRPr lang="en-US"/>
        </a:p>
      </dgm:t>
    </dgm:pt>
    <dgm:pt modelId="{EE6E2F87-E2DA-4714-A22F-8ADF3F7F1AF2}">
      <dgm:prSet/>
      <dgm:spPr/>
      <dgm:t>
        <a:bodyPr/>
        <a:lstStyle/>
        <a:p>
          <a:r>
            <a:rPr lang="en-US"/>
            <a:t>Anticipate impact </a:t>
          </a:r>
        </a:p>
      </dgm:t>
    </dgm:pt>
    <dgm:pt modelId="{84F71293-E94F-4A5A-81A3-0285F2470C55}" type="parTrans" cxnId="{985AE29F-9CD7-4102-9775-2C9C4E0A5BF8}">
      <dgm:prSet/>
      <dgm:spPr/>
      <dgm:t>
        <a:bodyPr/>
        <a:lstStyle/>
        <a:p>
          <a:endParaRPr lang="en-US"/>
        </a:p>
      </dgm:t>
    </dgm:pt>
    <dgm:pt modelId="{7FC968A6-ED24-44CC-B842-AEF32CF8E7D7}" type="sibTrans" cxnId="{985AE29F-9CD7-4102-9775-2C9C4E0A5BF8}">
      <dgm:prSet/>
      <dgm:spPr/>
      <dgm:t>
        <a:bodyPr/>
        <a:lstStyle/>
        <a:p>
          <a:endParaRPr lang="en-US"/>
        </a:p>
      </dgm:t>
    </dgm:pt>
    <dgm:pt modelId="{D58D4EDF-F003-42D9-8E20-F427F60B8368}">
      <dgm:prSet/>
      <dgm:spPr/>
      <dgm:t>
        <a:bodyPr/>
        <a:lstStyle/>
        <a:p>
          <a:r>
            <a:rPr lang="en-US"/>
            <a:t>Observe how people experience daily life or currently address problems</a:t>
          </a:r>
        </a:p>
      </dgm:t>
    </dgm:pt>
    <dgm:pt modelId="{31AAD15B-30D3-45F1-9A8F-5A2CBC04F1D5}" type="parTrans" cxnId="{B852887D-668C-4735-89B6-0F89D7EB8FE6}">
      <dgm:prSet/>
      <dgm:spPr/>
      <dgm:t>
        <a:bodyPr/>
        <a:lstStyle/>
        <a:p>
          <a:endParaRPr lang="en-US"/>
        </a:p>
      </dgm:t>
    </dgm:pt>
    <dgm:pt modelId="{A45024AA-AAB9-4BC8-9279-3CA8FDBADA77}" type="sibTrans" cxnId="{B852887D-668C-4735-89B6-0F89D7EB8FE6}">
      <dgm:prSet/>
      <dgm:spPr/>
      <dgm:t>
        <a:bodyPr/>
        <a:lstStyle/>
        <a:p>
          <a:endParaRPr lang="en-US"/>
        </a:p>
      </dgm:t>
    </dgm:pt>
    <dgm:pt modelId="{BCB56ED7-2E45-4992-83A0-B32E3CC73051}" type="pres">
      <dgm:prSet presAssocID="{0979B9C5-0F2D-49C0-ABAF-1C89D32C2F3E}" presName="diagram" presStyleCnt="0">
        <dgm:presLayoutVars>
          <dgm:chPref val="1"/>
          <dgm:dir/>
          <dgm:animOne val="branch"/>
          <dgm:animLvl val="lvl"/>
          <dgm:resizeHandles/>
        </dgm:presLayoutVars>
      </dgm:prSet>
      <dgm:spPr/>
    </dgm:pt>
    <dgm:pt modelId="{C2515BF4-910A-4672-9467-902063745819}" type="pres">
      <dgm:prSet presAssocID="{D6F7FCC4-4B0E-41CA-BB89-422D09BD48F7}" presName="root" presStyleCnt="0"/>
      <dgm:spPr/>
    </dgm:pt>
    <dgm:pt modelId="{66170C67-8529-4D36-827B-641A78F83646}" type="pres">
      <dgm:prSet presAssocID="{D6F7FCC4-4B0E-41CA-BB89-422D09BD48F7}" presName="rootComposite" presStyleCnt="0"/>
      <dgm:spPr/>
    </dgm:pt>
    <dgm:pt modelId="{C85EE0B4-F2C4-490F-B4C0-6DC580A84962}" type="pres">
      <dgm:prSet presAssocID="{D6F7FCC4-4B0E-41CA-BB89-422D09BD48F7}" presName="rootText" presStyleLbl="node1" presStyleIdx="0" presStyleCnt="7"/>
      <dgm:spPr/>
    </dgm:pt>
    <dgm:pt modelId="{1ECFD2C5-94A7-44F3-AA39-E1BBE91B7668}" type="pres">
      <dgm:prSet presAssocID="{D6F7FCC4-4B0E-41CA-BB89-422D09BD48F7}" presName="rootConnector" presStyleLbl="node1" presStyleIdx="0" presStyleCnt="7"/>
      <dgm:spPr/>
    </dgm:pt>
    <dgm:pt modelId="{DC8645A2-B4A9-4781-B053-2065026A6D33}" type="pres">
      <dgm:prSet presAssocID="{D6F7FCC4-4B0E-41CA-BB89-422D09BD48F7}" presName="childShape" presStyleCnt="0"/>
      <dgm:spPr/>
    </dgm:pt>
    <dgm:pt modelId="{7EC61043-ABF1-47B0-913C-254D36C5CE53}" type="pres">
      <dgm:prSet presAssocID="{05D9C8FC-4D38-4868-9563-320E5BA061E8}" presName="Name13" presStyleLbl="parChTrans1D2" presStyleIdx="0" presStyleCnt="20"/>
      <dgm:spPr/>
    </dgm:pt>
    <dgm:pt modelId="{47C34CE0-08B7-4642-B116-7AC28B2C8C53}" type="pres">
      <dgm:prSet presAssocID="{31EA0F7C-55DB-4A0C-9B2B-DC2E80E4F637}" presName="childText" presStyleLbl="bgAcc1" presStyleIdx="0" presStyleCnt="20">
        <dgm:presLayoutVars>
          <dgm:bulletEnabled val="1"/>
        </dgm:presLayoutVars>
      </dgm:prSet>
      <dgm:spPr/>
    </dgm:pt>
    <dgm:pt modelId="{9CE6A28D-8DAD-41CE-8066-A690C851DA55}" type="pres">
      <dgm:prSet presAssocID="{9FCD6BA9-013A-4421-8C74-DCB816A670A9}" presName="Name13" presStyleLbl="parChTrans1D2" presStyleIdx="1" presStyleCnt="20"/>
      <dgm:spPr/>
    </dgm:pt>
    <dgm:pt modelId="{95D37F53-2E09-46FC-98A0-0936A35B4C23}" type="pres">
      <dgm:prSet presAssocID="{FA3B59A4-0F30-4038-905F-52E6413D4690}" presName="childText" presStyleLbl="bgAcc1" presStyleIdx="1" presStyleCnt="20">
        <dgm:presLayoutVars>
          <dgm:bulletEnabled val="1"/>
        </dgm:presLayoutVars>
      </dgm:prSet>
      <dgm:spPr/>
    </dgm:pt>
    <dgm:pt modelId="{93A31525-ABA8-41DF-89DC-92C4492FF551}" type="pres">
      <dgm:prSet presAssocID="{1C365A7B-1ED4-4848-ABD5-5E0FF42C24BE}" presName="Name13" presStyleLbl="parChTrans1D2" presStyleIdx="2" presStyleCnt="20"/>
      <dgm:spPr/>
    </dgm:pt>
    <dgm:pt modelId="{6DDCC106-8B12-42F3-BF71-35A7E83D2106}" type="pres">
      <dgm:prSet presAssocID="{23BDB2D6-A9E5-4404-BBF3-7F557E4742FE}" presName="childText" presStyleLbl="bgAcc1" presStyleIdx="2" presStyleCnt="20">
        <dgm:presLayoutVars>
          <dgm:bulletEnabled val="1"/>
        </dgm:presLayoutVars>
      </dgm:prSet>
      <dgm:spPr/>
    </dgm:pt>
    <dgm:pt modelId="{0BCB5FCB-E0D4-4ACF-BE3E-A9D415AFDE95}" type="pres">
      <dgm:prSet presAssocID="{73C9A30E-1002-4080-8247-F700430D437B}" presName="Name13" presStyleLbl="parChTrans1D2" presStyleIdx="3" presStyleCnt="20"/>
      <dgm:spPr/>
    </dgm:pt>
    <dgm:pt modelId="{AFCE1A21-EC1B-421B-A5BD-8E91D5A70A8C}" type="pres">
      <dgm:prSet presAssocID="{170D6638-4920-464A-8670-BCC664913FD3}" presName="childText" presStyleLbl="bgAcc1" presStyleIdx="3" presStyleCnt="20">
        <dgm:presLayoutVars>
          <dgm:bulletEnabled val="1"/>
        </dgm:presLayoutVars>
      </dgm:prSet>
      <dgm:spPr/>
    </dgm:pt>
    <dgm:pt modelId="{E13CCD91-E656-43D8-A153-7FEABF450AE5}" type="pres">
      <dgm:prSet presAssocID="{E2507502-9698-4503-BC84-59BB5B6E3B07}" presName="root" presStyleCnt="0"/>
      <dgm:spPr/>
    </dgm:pt>
    <dgm:pt modelId="{F2ABC443-1BD9-4CCD-8D81-6F3C10392C02}" type="pres">
      <dgm:prSet presAssocID="{E2507502-9698-4503-BC84-59BB5B6E3B07}" presName="rootComposite" presStyleCnt="0"/>
      <dgm:spPr/>
    </dgm:pt>
    <dgm:pt modelId="{58D782E0-053F-4292-89C5-8264869AEF42}" type="pres">
      <dgm:prSet presAssocID="{E2507502-9698-4503-BC84-59BB5B6E3B07}" presName="rootText" presStyleLbl="node1" presStyleIdx="1" presStyleCnt="7"/>
      <dgm:spPr/>
    </dgm:pt>
    <dgm:pt modelId="{42C2465F-A569-4B22-8E89-8969CD041409}" type="pres">
      <dgm:prSet presAssocID="{E2507502-9698-4503-BC84-59BB5B6E3B07}" presName="rootConnector" presStyleLbl="node1" presStyleIdx="1" presStyleCnt="7"/>
      <dgm:spPr/>
    </dgm:pt>
    <dgm:pt modelId="{6BB0BA85-B901-494A-9AA5-C0E19705FC4D}" type="pres">
      <dgm:prSet presAssocID="{E2507502-9698-4503-BC84-59BB5B6E3B07}" presName="childShape" presStyleCnt="0"/>
      <dgm:spPr/>
    </dgm:pt>
    <dgm:pt modelId="{94DBFCC8-21FB-46B8-94C1-1411480CF29F}" type="pres">
      <dgm:prSet presAssocID="{7496F2DC-7119-4890-BDF7-D28C959FD9CC}" presName="Name13" presStyleLbl="parChTrans1D2" presStyleIdx="4" presStyleCnt="20"/>
      <dgm:spPr/>
    </dgm:pt>
    <dgm:pt modelId="{41713097-05B8-4E45-886D-8BDA0FF18AA2}" type="pres">
      <dgm:prSet presAssocID="{4755CC54-BBBD-4B24-93C9-3C715B5EA015}" presName="childText" presStyleLbl="bgAcc1" presStyleIdx="4" presStyleCnt="20">
        <dgm:presLayoutVars>
          <dgm:bulletEnabled val="1"/>
        </dgm:presLayoutVars>
      </dgm:prSet>
      <dgm:spPr/>
    </dgm:pt>
    <dgm:pt modelId="{F1CD80BE-A585-4D73-89A9-7DFF27D589B2}" type="pres">
      <dgm:prSet presAssocID="{31AAD15B-30D3-45F1-9A8F-5A2CBC04F1D5}" presName="Name13" presStyleLbl="parChTrans1D2" presStyleIdx="5" presStyleCnt="20"/>
      <dgm:spPr/>
    </dgm:pt>
    <dgm:pt modelId="{97899173-78A0-4477-8ACE-C6D0272B4CAD}" type="pres">
      <dgm:prSet presAssocID="{D58D4EDF-F003-42D9-8E20-F427F60B8368}" presName="childText" presStyleLbl="bgAcc1" presStyleIdx="5" presStyleCnt="20">
        <dgm:presLayoutVars>
          <dgm:bulletEnabled val="1"/>
        </dgm:presLayoutVars>
      </dgm:prSet>
      <dgm:spPr/>
    </dgm:pt>
    <dgm:pt modelId="{21FD540E-5EEF-4A20-8890-6F4DC1A1A9DD}" type="pres">
      <dgm:prSet presAssocID="{07621090-42B8-4BE3-8338-257D55018360}" presName="root" presStyleCnt="0"/>
      <dgm:spPr/>
    </dgm:pt>
    <dgm:pt modelId="{FDA8477D-F76E-4AA4-9010-9B43385F56CF}" type="pres">
      <dgm:prSet presAssocID="{07621090-42B8-4BE3-8338-257D55018360}" presName="rootComposite" presStyleCnt="0"/>
      <dgm:spPr/>
    </dgm:pt>
    <dgm:pt modelId="{A7F8ED77-3341-4CD5-9951-CEC91319175A}" type="pres">
      <dgm:prSet presAssocID="{07621090-42B8-4BE3-8338-257D55018360}" presName="rootText" presStyleLbl="node1" presStyleIdx="2" presStyleCnt="7"/>
      <dgm:spPr/>
    </dgm:pt>
    <dgm:pt modelId="{F58181A5-471E-40B9-9229-150A016A3BA6}" type="pres">
      <dgm:prSet presAssocID="{07621090-42B8-4BE3-8338-257D55018360}" presName="rootConnector" presStyleLbl="node1" presStyleIdx="2" presStyleCnt="7"/>
      <dgm:spPr/>
    </dgm:pt>
    <dgm:pt modelId="{97151085-5C08-4EBA-A8A5-3CA50B9C511B}" type="pres">
      <dgm:prSet presAssocID="{07621090-42B8-4BE3-8338-257D55018360}" presName="childShape" presStyleCnt="0"/>
      <dgm:spPr/>
    </dgm:pt>
    <dgm:pt modelId="{DAA99DDE-9B0E-4C14-B867-B5AD581B3F67}" type="pres">
      <dgm:prSet presAssocID="{099F514D-6F1A-41FB-BBB7-03FA4466E93F}" presName="Name13" presStyleLbl="parChTrans1D2" presStyleIdx="6" presStyleCnt="20"/>
      <dgm:spPr/>
    </dgm:pt>
    <dgm:pt modelId="{F3D6F25B-788E-4BB8-A925-DE9185029097}" type="pres">
      <dgm:prSet presAssocID="{9D371245-20D2-4D6C-92E8-059F68724D56}" presName="childText" presStyleLbl="bgAcc1" presStyleIdx="6" presStyleCnt="20">
        <dgm:presLayoutVars>
          <dgm:bulletEnabled val="1"/>
        </dgm:presLayoutVars>
      </dgm:prSet>
      <dgm:spPr/>
    </dgm:pt>
    <dgm:pt modelId="{363EEF47-9402-4797-A4B8-0EAE89761D65}" type="pres">
      <dgm:prSet presAssocID="{7AD0C304-2217-4591-8BA1-D527CC0B79FF}" presName="Name13" presStyleLbl="parChTrans1D2" presStyleIdx="7" presStyleCnt="20"/>
      <dgm:spPr/>
    </dgm:pt>
    <dgm:pt modelId="{BB5555EA-BF0C-42D3-AD02-EE3A6D0B77AB}" type="pres">
      <dgm:prSet presAssocID="{797B6F63-4528-4BA0-A35D-F5CD58042535}" presName="childText" presStyleLbl="bgAcc1" presStyleIdx="7" presStyleCnt="20">
        <dgm:presLayoutVars>
          <dgm:bulletEnabled val="1"/>
        </dgm:presLayoutVars>
      </dgm:prSet>
      <dgm:spPr/>
    </dgm:pt>
    <dgm:pt modelId="{EDF7A494-9BE9-47D3-9E2B-37051F1C6762}" type="pres">
      <dgm:prSet presAssocID="{00B5F51C-C83E-424A-8540-8DD93F1C1697}" presName="Name13" presStyleLbl="parChTrans1D2" presStyleIdx="8" presStyleCnt="20"/>
      <dgm:spPr/>
    </dgm:pt>
    <dgm:pt modelId="{708DA49B-A9FF-409D-A5FF-859D57F51F19}" type="pres">
      <dgm:prSet presAssocID="{E6AC1527-7321-4787-9C26-752B18D139F2}" presName="childText" presStyleLbl="bgAcc1" presStyleIdx="8" presStyleCnt="20">
        <dgm:presLayoutVars>
          <dgm:bulletEnabled val="1"/>
        </dgm:presLayoutVars>
      </dgm:prSet>
      <dgm:spPr/>
    </dgm:pt>
    <dgm:pt modelId="{9D7B806A-767B-4C41-AB71-026FF735B8C3}" type="pres">
      <dgm:prSet presAssocID="{540B1A5E-D348-4301-9688-49F1DA371F06}" presName="root" presStyleCnt="0"/>
      <dgm:spPr/>
    </dgm:pt>
    <dgm:pt modelId="{48459AA5-B3FE-4EC9-941E-8D5304DBDF7C}" type="pres">
      <dgm:prSet presAssocID="{540B1A5E-D348-4301-9688-49F1DA371F06}" presName="rootComposite" presStyleCnt="0"/>
      <dgm:spPr/>
    </dgm:pt>
    <dgm:pt modelId="{72A6E752-548E-4C75-AD27-1B2672B836C7}" type="pres">
      <dgm:prSet presAssocID="{540B1A5E-D348-4301-9688-49F1DA371F06}" presName="rootText" presStyleLbl="node1" presStyleIdx="3" presStyleCnt="7"/>
      <dgm:spPr/>
    </dgm:pt>
    <dgm:pt modelId="{52F700BF-67E8-4519-BB95-7E95BB27EF3E}" type="pres">
      <dgm:prSet presAssocID="{540B1A5E-D348-4301-9688-49F1DA371F06}" presName="rootConnector" presStyleLbl="node1" presStyleIdx="3" presStyleCnt="7"/>
      <dgm:spPr/>
    </dgm:pt>
    <dgm:pt modelId="{2C0EA200-782A-47E2-A96B-CDDC06FA94D5}" type="pres">
      <dgm:prSet presAssocID="{540B1A5E-D348-4301-9688-49F1DA371F06}" presName="childShape" presStyleCnt="0"/>
      <dgm:spPr/>
    </dgm:pt>
    <dgm:pt modelId="{29D52819-8805-4477-96BA-905876972BE8}" type="pres">
      <dgm:prSet presAssocID="{F96B222D-5E37-43B2-A0C9-660EBC263B1B}" presName="Name13" presStyleLbl="parChTrans1D2" presStyleIdx="9" presStyleCnt="20"/>
      <dgm:spPr/>
    </dgm:pt>
    <dgm:pt modelId="{D92EF42C-05DA-4FAC-AC77-79A4ED9470AC}" type="pres">
      <dgm:prSet presAssocID="{D18D51D3-82B7-42B0-B0DF-EC5E799D7FC0}" presName="childText" presStyleLbl="bgAcc1" presStyleIdx="9" presStyleCnt="20">
        <dgm:presLayoutVars>
          <dgm:bulletEnabled val="1"/>
        </dgm:presLayoutVars>
      </dgm:prSet>
      <dgm:spPr/>
    </dgm:pt>
    <dgm:pt modelId="{E3A44421-081C-4AC3-B6D2-12B7CA708B65}" type="pres">
      <dgm:prSet presAssocID="{E9530A9E-4DD9-409B-B54D-06301346C84D}" presName="Name13" presStyleLbl="parChTrans1D2" presStyleIdx="10" presStyleCnt="20"/>
      <dgm:spPr/>
    </dgm:pt>
    <dgm:pt modelId="{6A2409FF-189A-4C6F-99E0-A776EED7D44A}" type="pres">
      <dgm:prSet presAssocID="{008A72E7-D688-4B60-B670-548961CFE75C}" presName="childText" presStyleLbl="bgAcc1" presStyleIdx="10" presStyleCnt="20">
        <dgm:presLayoutVars>
          <dgm:bulletEnabled val="1"/>
        </dgm:presLayoutVars>
      </dgm:prSet>
      <dgm:spPr/>
    </dgm:pt>
    <dgm:pt modelId="{3DECB7BC-BC4B-4318-84E6-F741A13DBC6D}" type="pres">
      <dgm:prSet presAssocID="{CB1C4BBC-3832-44DB-9460-956A1EC92531}" presName="Name13" presStyleLbl="parChTrans1D2" presStyleIdx="11" presStyleCnt="20"/>
      <dgm:spPr/>
    </dgm:pt>
    <dgm:pt modelId="{CD8E894E-8C3F-4A02-9158-FB3D8930EF47}" type="pres">
      <dgm:prSet presAssocID="{A52A2C58-C3BF-43F4-AD1E-5F2F057A1908}" presName="childText" presStyleLbl="bgAcc1" presStyleIdx="11" presStyleCnt="20">
        <dgm:presLayoutVars>
          <dgm:bulletEnabled val="1"/>
        </dgm:presLayoutVars>
      </dgm:prSet>
      <dgm:spPr/>
    </dgm:pt>
    <dgm:pt modelId="{A295C851-7EFD-4EEB-BAE4-75E48FCA25C2}" type="pres">
      <dgm:prSet presAssocID="{5FFAD06F-C9C3-4DE3-AAC0-F7AE8EF5B3AA}" presName="Name13" presStyleLbl="parChTrans1D2" presStyleIdx="12" presStyleCnt="20"/>
      <dgm:spPr/>
    </dgm:pt>
    <dgm:pt modelId="{D46EAAC3-6F1E-4480-882F-7BF188132F75}" type="pres">
      <dgm:prSet presAssocID="{EFAD0B0A-E69C-408C-878E-38FC05C88419}" presName="childText" presStyleLbl="bgAcc1" presStyleIdx="12" presStyleCnt="20">
        <dgm:presLayoutVars>
          <dgm:bulletEnabled val="1"/>
        </dgm:presLayoutVars>
      </dgm:prSet>
      <dgm:spPr/>
    </dgm:pt>
    <dgm:pt modelId="{1E927C81-299D-44E1-AA41-3BD8C17E9FF9}" type="pres">
      <dgm:prSet presAssocID="{D259C847-15DF-42C9-97D7-BC73F283BBF9}" presName="root" presStyleCnt="0"/>
      <dgm:spPr/>
    </dgm:pt>
    <dgm:pt modelId="{BD00231E-1999-4925-8251-06277907EF85}" type="pres">
      <dgm:prSet presAssocID="{D259C847-15DF-42C9-97D7-BC73F283BBF9}" presName="rootComposite" presStyleCnt="0"/>
      <dgm:spPr/>
    </dgm:pt>
    <dgm:pt modelId="{88FA4F46-0108-4F13-8A79-6E25B14F6DF1}" type="pres">
      <dgm:prSet presAssocID="{D259C847-15DF-42C9-97D7-BC73F283BBF9}" presName="rootText" presStyleLbl="node1" presStyleIdx="4" presStyleCnt="7"/>
      <dgm:spPr/>
    </dgm:pt>
    <dgm:pt modelId="{76EDE410-74D1-41EE-8AAC-3D59653DEDAA}" type="pres">
      <dgm:prSet presAssocID="{D259C847-15DF-42C9-97D7-BC73F283BBF9}" presName="rootConnector" presStyleLbl="node1" presStyleIdx="4" presStyleCnt="7"/>
      <dgm:spPr/>
    </dgm:pt>
    <dgm:pt modelId="{C987245B-DFFC-412D-BD1B-D8A17880B951}" type="pres">
      <dgm:prSet presAssocID="{D259C847-15DF-42C9-97D7-BC73F283BBF9}" presName="childShape" presStyleCnt="0"/>
      <dgm:spPr/>
    </dgm:pt>
    <dgm:pt modelId="{E7155A8E-0D35-4BAE-881A-A5459643D9BF}" type="pres">
      <dgm:prSet presAssocID="{9A250A6E-2B3C-488A-938A-F26B5E8EB297}" presName="Name13" presStyleLbl="parChTrans1D2" presStyleIdx="13" presStyleCnt="20"/>
      <dgm:spPr/>
    </dgm:pt>
    <dgm:pt modelId="{2D2CC7A0-0A06-43FC-95C4-C3E0BE679D0B}" type="pres">
      <dgm:prSet presAssocID="{E5ABB7F4-0AF1-44B3-825F-993ECEDB3CD6}" presName="childText" presStyleLbl="bgAcc1" presStyleIdx="13" presStyleCnt="20">
        <dgm:presLayoutVars>
          <dgm:bulletEnabled val="1"/>
        </dgm:presLayoutVars>
      </dgm:prSet>
      <dgm:spPr/>
    </dgm:pt>
    <dgm:pt modelId="{EE2205EA-ED13-4E43-9A67-1B367C742F25}" type="pres">
      <dgm:prSet presAssocID="{9D2DC0E6-5D12-4BA4-935B-0F97ADED08C2}" presName="Name13" presStyleLbl="parChTrans1D2" presStyleIdx="14" presStyleCnt="20"/>
      <dgm:spPr/>
    </dgm:pt>
    <dgm:pt modelId="{02765417-C583-4AC1-9E72-9940F3D4481C}" type="pres">
      <dgm:prSet presAssocID="{91E7269F-F65D-44FF-9701-D27F5B29C5D4}" presName="childText" presStyleLbl="bgAcc1" presStyleIdx="14" presStyleCnt="20">
        <dgm:presLayoutVars>
          <dgm:bulletEnabled val="1"/>
        </dgm:presLayoutVars>
      </dgm:prSet>
      <dgm:spPr/>
    </dgm:pt>
    <dgm:pt modelId="{41A8F155-B06B-4BF0-9B4D-FD82466888E4}" type="pres">
      <dgm:prSet presAssocID="{4367FCC9-34F9-4CDE-9436-8FE4471C3A80}" presName="Name13" presStyleLbl="parChTrans1D2" presStyleIdx="15" presStyleCnt="20"/>
      <dgm:spPr/>
    </dgm:pt>
    <dgm:pt modelId="{1AD6EE97-979A-4963-9F86-604831837B97}" type="pres">
      <dgm:prSet presAssocID="{1EF5C5C0-A7EA-4DB1-B855-DB2FD37C4B6D}" presName="childText" presStyleLbl="bgAcc1" presStyleIdx="15" presStyleCnt="20">
        <dgm:presLayoutVars>
          <dgm:bulletEnabled val="1"/>
        </dgm:presLayoutVars>
      </dgm:prSet>
      <dgm:spPr/>
    </dgm:pt>
    <dgm:pt modelId="{F78B1343-F60E-4B2D-B7F0-3342B50F4271}" type="pres">
      <dgm:prSet presAssocID="{0076A117-DBF9-44F9-BA9D-E71CE74CCB2D}" presName="root" presStyleCnt="0"/>
      <dgm:spPr/>
    </dgm:pt>
    <dgm:pt modelId="{982B8431-ECFB-442C-81D2-F1F1294E4834}" type="pres">
      <dgm:prSet presAssocID="{0076A117-DBF9-44F9-BA9D-E71CE74CCB2D}" presName="rootComposite" presStyleCnt="0"/>
      <dgm:spPr/>
    </dgm:pt>
    <dgm:pt modelId="{B851BC0D-CCD0-44BA-BE42-EF50288376F0}" type="pres">
      <dgm:prSet presAssocID="{0076A117-DBF9-44F9-BA9D-E71CE74CCB2D}" presName="rootText" presStyleLbl="node1" presStyleIdx="5" presStyleCnt="7"/>
      <dgm:spPr/>
    </dgm:pt>
    <dgm:pt modelId="{61BAFF13-73DF-4C10-BBC8-F3DC41FF0B5C}" type="pres">
      <dgm:prSet presAssocID="{0076A117-DBF9-44F9-BA9D-E71CE74CCB2D}" presName="rootConnector" presStyleLbl="node1" presStyleIdx="5" presStyleCnt="7"/>
      <dgm:spPr/>
    </dgm:pt>
    <dgm:pt modelId="{03F95BC3-1F2A-4B47-A642-796CF6787CD0}" type="pres">
      <dgm:prSet presAssocID="{0076A117-DBF9-44F9-BA9D-E71CE74CCB2D}" presName="childShape" presStyleCnt="0"/>
      <dgm:spPr/>
    </dgm:pt>
    <dgm:pt modelId="{091636AB-0023-453F-A6AB-2339597686D0}" type="pres">
      <dgm:prSet presAssocID="{F5A5FCBC-8112-4ABC-97C8-32C2FB68683E}" presName="Name13" presStyleLbl="parChTrans1D2" presStyleIdx="16" presStyleCnt="20"/>
      <dgm:spPr/>
    </dgm:pt>
    <dgm:pt modelId="{AE7F683C-7BDC-408B-A252-360D4058917E}" type="pres">
      <dgm:prSet presAssocID="{E5DA5C4D-E9D9-4C8F-9493-13C67CEF03C2}" presName="childText" presStyleLbl="bgAcc1" presStyleIdx="16" presStyleCnt="20">
        <dgm:presLayoutVars>
          <dgm:bulletEnabled val="1"/>
        </dgm:presLayoutVars>
      </dgm:prSet>
      <dgm:spPr/>
    </dgm:pt>
    <dgm:pt modelId="{5E415A7B-03F4-4E51-8AF4-FB7AAB54547B}" type="pres">
      <dgm:prSet presAssocID="{9EC9D8DB-FFA3-432C-8749-91FF80868A3C}" presName="Name13" presStyleLbl="parChTrans1D2" presStyleIdx="17" presStyleCnt="20"/>
      <dgm:spPr/>
    </dgm:pt>
    <dgm:pt modelId="{6DFD247A-872E-464E-AC3F-2B672BBEBAAB}" type="pres">
      <dgm:prSet presAssocID="{FAA26B42-6804-40A7-88D0-AE135481B69C}" presName="childText" presStyleLbl="bgAcc1" presStyleIdx="17" presStyleCnt="20">
        <dgm:presLayoutVars>
          <dgm:bulletEnabled val="1"/>
        </dgm:presLayoutVars>
      </dgm:prSet>
      <dgm:spPr/>
    </dgm:pt>
    <dgm:pt modelId="{81E08722-749E-406F-BEC3-4EE1CE7E8E04}" type="pres">
      <dgm:prSet presAssocID="{01A51B02-EBD7-4A44-8EC2-061F217379C4}" presName="root" presStyleCnt="0"/>
      <dgm:spPr/>
    </dgm:pt>
    <dgm:pt modelId="{09C26EC5-4899-4695-9B79-09620A91D6B4}" type="pres">
      <dgm:prSet presAssocID="{01A51B02-EBD7-4A44-8EC2-061F217379C4}" presName="rootComposite" presStyleCnt="0"/>
      <dgm:spPr/>
    </dgm:pt>
    <dgm:pt modelId="{8E08ED43-981E-41CC-ADCA-CF47DE770B56}" type="pres">
      <dgm:prSet presAssocID="{01A51B02-EBD7-4A44-8EC2-061F217379C4}" presName="rootText" presStyleLbl="node1" presStyleIdx="6" presStyleCnt="7"/>
      <dgm:spPr/>
    </dgm:pt>
    <dgm:pt modelId="{86E4D701-772D-4C74-9E98-8C6F40199B9E}" type="pres">
      <dgm:prSet presAssocID="{01A51B02-EBD7-4A44-8EC2-061F217379C4}" presName="rootConnector" presStyleLbl="node1" presStyleIdx="6" presStyleCnt="7"/>
      <dgm:spPr/>
    </dgm:pt>
    <dgm:pt modelId="{BE45EB7B-16F0-4298-A90C-2E33F62A2456}" type="pres">
      <dgm:prSet presAssocID="{01A51B02-EBD7-4A44-8EC2-061F217379C4}" presName="childShape" presStyleCnt="0"/>
      <dgm:spPr/>
    </dgm:pt>
    <dgm:pt modelId="{9373E0EB-6443-44E1-8EC7-B3388BB3F153}" type="pres">
      <dgm:prSet presAssocID="{2E943043-A006-4242-A73B-21BB348786CA}" presName="Name13" presStyleLbl="parChTrans1D2" presStyleIdx="18" presStyleCnt="20"/>
      <dgm:spPr/>
    </dgm:pt>
    <dgm:pt modelId="{8C111F9A-305E-4911-A28C-02D9ED44B07F}" type="pres">
      <dgm:prSet presAssocID="{C18CDF2F-0C4D-4BAD-AFD4-86F7A1690D6D}" presName="childText" presStyleLbl="bgAcc1" presStyleIdx="18" presStyleCnt="20">
        <dgm:presLayoutVars>
          <dgm:bulletEnabled val="1"/>
        </dgm:presLayoutVars>
      </dgm:prSet>
      <dgm:spPr/>
    </dgm:pt>
    <dgm:pt modelId="{4F494F8E-ADC0-44F4-9970-3B60597DE469}" type="pres">
      <dgm:prSet presAssocID="{84F71293-E94F-4A5A-81A3-0285F2470C55}" presName="Name13" presStyleLbl="parChTrans1D2" presStyleIdx="19" presStyleCnt="20"/>
      <dgm:spPr/>
    </dgm:pt>
    <dgm:pt modelId="{B736B97D-B909-47BD-B7F3-A13C1747B69E}" type="pres">
      <dgm:prSet presAssocID="{EE6E2F87-E2DA-4714-A22F-8ADF3F7F1AF2}" presName="childText" presStyleLbl="bgAcc1" presStyleIdx="19" presStyleCnt="20">
        <dgm:presLayoutVars>
          <dgm:bulletEnabled val="1"/>
        </dgm:presLayoutVars>
      </dgm:prSet>
      <dgm:spPr/>
    </dgm:pt>
  </dgm:ptLst>
  <dgm:cxnLst>
    <dgm:cxn modelId="{2D3C4604-D0E9-4E7E-B9CF-80BF258D3B97}" type="presOf" srcId="{E2507502-9698-4503-BC84-59BB5B6E3B07}" destId="{42C2465F-A569-4B22-8E89-8969CD041409}" srcOrd="1" destOrd="0" presId="urn:microsoft.com/office/officeart/2005/8/layout/hierarchy3"/>
    <dgm:cxn modelId="{7B546704-35CC-420D-A268-CEF846B0CEA7}" type="presOf" srcId="{540B1A5E-D348-4301-9688-49F1DA371F06}" destId="{52F700BF-67E8-4519-BB95-7E95BB27EF3E}" srcOrd="1" destOrd="0" presId="urn:microsoft.com/office/officeart/2005/8/layout/hierarchy3"/>
    <dgm:cxn modelId="{375A8404-4C2B-4CDA-B222-0D9B075D32E6}" srcId="{0979B9C5-0F2D-49C0-ABAF-1C89D32C2F3E}" destId="{07621090-42B8-4BE3-8338-257D55018360}" srcOrd="2" destOrd="0" parTransId="{75F8B1A4-2276-4E40-8F3A-2F33E9477451}" sibTransId="{300561E7-57E8-4B7F-A8F1-0EBAB4472AAB}"/>
    <dgm:cxn modelId="{760C7506-3B78-4BE6-94D2-D22DCAB93BC1}" type="presOf" srcId="{7496F2DC-7119-4890-BDF7-D28C959FD9CC}" destId="{94DBFCC8-21FB-46B8-94C1-1411480CF29F}" srcOrd="0" destOrd="0" presId="urn:microsoft.com/office/officeart/2005/8/layout/hierarchy3"/>
    <dgm:cxn modelId="{0E2DAA09-2F97-4C42-980B-1DDAECB46F1D}" srcId="{D6F7FCC4-4B0E-41CA-BB89-422D09BD48F7}" destId="{31EA0F7C-55DB-4A0C-9B2B-DC2E80E4F637}" srcOrd="0" destOrd="0" parTransId="{05D9C8FC-4D38-4868-9563-320E5BA061E8}" sibTransId="{0710ABAA-8204-4261-9A5A-1BF4A81EB5AB}"/>
    <dgm:cxn modelId="{5279970B-3C97-43A1-B37B-43518E8EBA9A}" type="presOf" srcId="{EFAD0B0A-E69C-408C-878E-38FC05C88419}" destId="{D46EAAC3-6F1E-4480-882F-7BF188132F75}" srcOrd="0" destOrd="0" presId="urn:microsoft.com/office/officeart/2005/8/layout/hierarchy3"/>
    <dgm:cxn modelId="{00543F0C-D1EB-498C-8C92-AD54469F52D7}" type="presOf" srcId="{9EC9D8DB-FFA3-432C-8749-91FF80868A3C}" destId="{5E415A7B-03F4-4E51-8AF4-FB7AAB54547B}" srcOrd="0" destOrd="0" presId="urn:microsoft.com/office/officeart/2005/8/layout/hierarchy3"/>
    <dgm:cxn modelId="{D4347A0E-4CF7-4795-AB19-C99F44834995}" type="presOf" srcId="{05D9C8FC-4D38-4868-9563-320E5BA061E8}" destId="{7EC61043-ABF1-47B0-913C-254D36C5CE53}" srcOrd="0" destOrd="0" presId="urn:microsoft.com/office/officeart/2005/8/layout/hierarchy3"/>
    <dgm:cxn modelId="{B8F6450F-9B2B-4F72-BC62-B1BB8A8EA228}" srcId="{0076A117-DBF9-44F9-BA9D-E71CE74CCB2D}" destId="{E5DA5C4D-E9D9-4C8F-9493-13C67CEF03C2}" srcOrd="0" destOrd="0" parTransId="{F5A5FCBC-8112-4ABC-97C8-32C2FB68683E}" sibTransId="{6B294AFC-960D-4520-B49D-6CE1CF93627E}"/>
    <dgm:cxn modelId="{831CCA13-3144-4BA7-B3F8-ABF0D4FBC958}" srcId="{0979B9C5-0F2D-49C0-ABAF-1C89D32C2F3E}" destId="{0076A117-DBF9-44F9-BA9D-E71CE74CCB2D}" srcOrd="5" destOrd="0" parTransId="{05621CE2-9A8A-4535-BC9C-5EB3FBBECC2E}" sibTransId="{282DC8F0-763D-41D6-85A2-20D51811ACA5}"/>
    <dgm:cxn modelId="{98FA0D15-0E72-43AB-AC28-0BDA9A0B9C75}" type="presOf" srcId="{91E7269F-F65D-44FF-9701-D27F5B29C5D4}" destId="{02765417-C583-4AC1-9E72-9940F3D4481C}" srcOrd="0" destOrd="0" presId="urn:microsoft.com/office/officeart/2005/8/layout/hierarchy3"/>
    <dgm:cxn modelId="{A531CD17-5057-468B-B0CC-6594E57A3AAB}" type="presOf" srcId="{07621090-42B8-4BE3-8338-257D55018360}" destId="{F58181A5-471E-40B9-9229-150A016A3BA6}" srcOrd="1" destOrd="0" presId="urn:microsoft.com/office/officeart/2005/8/layout/hierarchy3"/>
    <dgm:cxn modelId="{5CCF1520-E3B8-4176-B146-1B6CA72F26C0}" type="presOf" srcId="{D6F7FCC4-4B0E-41CA-BB89-422D09BD48F7}" destId="{1ECFD2C5-94A7-44F3-AA39-E1BBE91B7668}" srcOrd="1" destOrd="0" presId="urn:microsoft.com/office/officeart/2005/8/layout/hierarchy3"/>
    <dgm:cxn modelId="{47C18021-C263-49F6-B473-D4BA658C42F7}" type="presOf" srcId="{797B6F63-4528-4BA0-A35D-F5CD58042535}" destId="{BB5555EA-BF0C-42D3-AD02-EE3A6D0B77AB}" srcOrd="0" destOrd="0" presId="urn:microsoft.com/office/officeart/2005/8/layout/hierarchy3"/>
    <dgm:cxn modelId="{C35E5525-EA11-4298-9843-1893FF99172A}" type="presOf" srcId="{D259C847-15DF-42C9-97D7-BC73F283BBF9}" destId="{76EDE410-74D1-41EE-8AAC-3D59653DEDAA}" srcOrd="1" destOrd="0" presId="urn:microsoft.com/office/officeart/2005/8/layout/hierarchy3"/>
    <dgm:cxn modelId="{F3A67026-1F45-47F1-A4FC-0B22986BC2E5}" srcId="{0979B9C5-0F2D-49C0-ABAF-1C89D32C2F3E}" destId="{E2507502-9698-4503-BC84-59BB5B6E3B07}" srcOrd="1" destOrd="0" parTransId="{F218BD39-7E72-4B16-B264-032132218BA3}" sibTransId="{0D535185-BF34-4799-8FAA-4290DF9944EB}"/>
    <dgm:cxn modelId="{961BE726-8C85-4EE4-B5CD-1044D2EC59EA}" srcId="{D259C847-15DF-42C9-97D7-BC73F283BBF9}" destId="{1EF5C5C0-A7EA-4DB1-B855-DB2FD37C4B6D}" srcOrd="2" destOrd="0" parTransId="{4367FCC9-34F9-4CDE-9436-8FE4471C3A80}" sibTransId="{E0BE5779-4EE1-4E7E-BDFD-AAE0506F45D8}"/>
    <dgm:cxn modelId="{4F684D27-E5D7-4CA5-8BD6-37424D35A356}" type="presOf" srcId="{F5A5FCBC-8112-4ABC-97C8-32C2FB68683E}" destId="{091636AB-0023-453F-A6AB-2339597686D0}" srcOrd="0" destOrd="0" presId="urn:microsoft.com/office/officeart/2005/8/layout/hierarchy3"/>
    <dgm:cxn modelId="{0DD8B82D-77AC-490F-AAA4-C77017A4867C}" type="presOf" srcId="{73C9A30E-1002-4080-8247-F700430D437B}" destId="{0BCB5FCB-E0D4-4ACF-BE3E-A9D415AFDE95}" srcOrd="0" destOrd="0" presId="urn:microsoft.com/office/officeart/2005/8/layout/hierarchy3"/>
    <dgm:cxn modelId="{A7BF3130-F9A2-40AD-B684-CB4EF662A7BD}" srcId="{E2507502-9698-4503-BC84-59BB5B6E3B07}" destId="{4755CC54-BBBD-4B24-93C9-3C715B5EA015}" srcOrd="0" destOrd="0" parTransId="{7496F2DC-7119-4890-BDF7-D28C959FD9CC}" sibTransId="{27D1AD34-C1B8-4870-B77B-D061CDCF236C}"/>
    <dgm:cxn modelId="{728D053B-8D53-4F30-929B-EFB6E1695A32}" type="presOf" srcId="{01A51B02-EBD7-4A44-8EC2-061F217379C4}" destId="{86E4D701-772D-4C74-9E98-8C6F40199B9E}" srcOrd="1" destOrd="0" presId="urn:microsoft.com/office/officeart/2005/8/layout/hierarchy3"/>
    <dgm:cxn modelId="{D109B73B-A032-4A8C-AD76-47062B65FB46}" type="presOf" srcId="{EE6E2F87-E2DA-4714-A22F-8ADF3F7F1AF2}" destId="{B736B97D-B909-47BD-B7F3-A13C1747B69E}" srcOrd="0" destOrd="0" presId="urn:microsoft.com/office/officeart/2005/8/layout/hierarchy3"/>
    <dgm:cxn modelId="{D6FB2340-E722-454F-A1CD-F671ADB969C0}" type="presOf" srcId="{0979B9C5-0F2D-49C0-ABAF-1C89D32C2F3E}" destId="{BCB56ED7-2E45-4992-83A0-B32E3CC73051}" srcOrd="0" destOrd="0" presId="urn:microsoft.com/office/officeart/2005/8/layout/hierarchy3"/>
    <dgm:cxn modelId="{04530663-1D59-45D9-8B21-82CE4886A6C7}" srcId="{0979B9C5-0F2D-49C0-ABAF-1C89D32C2F3E}" destId="{540B1A5E-D348-4301-9688-49F1DA371F06}" srcOrd="3" destOrd="0" parTransId="{912A1583-924D-4782-9BCB-B88BF41A4952}" sibTransId="{F9D6FD47-14C7-441B-A54E-5727A7D41CF2}"/>
    <dgm:cxn modelId="{285E2544-974A-4DBD-A61F-11849D8A3FF7}" type="presOf" srcId="{FA3B59A4-0F30-4038-905F-52E6413D4690}" destId="{95D37F53-2E09-46FC-98A0-0936A35B4C23}" srcOrd="0" destOrd="0" presId="urn:microsoft.com/office/officeart/2005/8/layout/hierarchy3"/>
    <dgm:cxn modelId="{4C9F1766-EBF6-4951-9AC3-8E729A599DC3}" srcId="{D6F7FCC4-4B0E-41CA-BB89-422D09BD48F7}" destId="{23BDB2D6-A9E5-4404-BBF3-7F557E4742FE}" srcOrd="2" destOrd="0" parTransId="{1C365A7B-1ED4-4848-ABD5-5E0FF42C24BE}" sibTransId="{EADF4364-AF86-4186-8559-D1996ABE5004}"/>
    <dgm:cxn modelId="{7A2D1C66-7D56-4136-9EB8-B701A6282927}" type="presOf" srcId="{D58D4EDF-F003-42D9-8E20-F427F60B8368}" destId="{97899173-78A0-4477-8ACE-C6D0272B4CAD}" srcOrd="0" destOrd="0" presId="urn:microsoft.com/office/officeart/2005/8/layout/hierarchy3"/>
    <dgm:cxn modelId="{5568B346-FA5E-4C52-BD3F-AB9C06CE2701}" srcId="{0979B9C5-0F2D-49C0-ABAF-1C89D32C2F3E}" destId="{D259C847-15DF-42C9-97D7-BC73F283BBF9}" srcOrd="4" destOrd="0" parTransId="{C96C0B43-1B23-496A-B700-A42F73076EBA}" sibTransId="{7BABFE3E-79BC-4257-AA1F-D9FA42D1946A}"/>
    <dgm:cxn modelId="{1D481247-E962-4A73-B99A-6BCC3B4AA31B}" type="presOf" srcId="{9A250A6E-2B3C-488A-938A-F26B5E8EB297}" destId="{E7155A8E-0D35-4BAE-881A-A5459643D9BF}" srcOrd="0" destOrd="0" presId="urn:microsoft.com/office/officeart/2005/8/layout/hierarchy3"/>
    <dgm:cxn modelId="{558D2B68-FBB8-4086-936F-BA5C8CFC3B40}" type="presOf" srcId="{7AD0C304-2217-4591-8BA1-D527CC0B79FF}" destId="{363EEF47-9402-4797-A4B8-0EAE89761D65}" srcOrd="0" destOrd="0" presId="urn:microsoft.com/office/officeart/2005/8/layout/hierarchy3"/>
    <dgm:cxn modelId="{420F5D48-0E83-498E-A52C-54007D392179}" type="presOf" srcId="{1EF5C5C0-A7EA-4DB1-B855-DB2FD37C4B6D}" destId="{1AD6EE97-979A-4963-9F86-604831837B97}" srcOrd="0" destOrd="0" presId="urn:microsoft.com/office/officeart/2005/8/layout/hierarchy3"/>
    <dgm:cxn modelId="{3F1BE968-F791-48AF-BE07-E270050DD595}" srcId="{D259C847-15DF-42C9-97D7-BC73F283BBF9}" destId="{91E7269F-F65D-44FF-9701-D27F5B29C5D4}" srcOrd="1" destOrd="0" parTransId="{9D2DC0E6-5D12-4BA4-935B-0F97ADED08C2}" sibTransId="{4D1E9908-3B7A-45DF-956E-5B7307977AA8}"/>
    <dgm:cxn modelId="{48628949-E730-4778-8F6A-E52E064FB836}" type="presOf" srcId="{540B1A5E-D348-4301-9688-49F1DA371F06}" destId="{72A6E752-548E-4C75-AD27-1B2672B836C7}" srcOrd="0" destOrd="0" presId="urn:microsoft.com/office/officeart/2005/8/layout/hierarchy3"/>
    <dgm:cxn modelId="{4BFB2E6C-4944-49D5-A5BB-CF2678402AEF}" type="presOf" srcId="{1C365A7B-1ED4-4848-ABD5-5E0FF42C24BE}" destId="{93A31525-ABA8-41DF-89DC-92C4492FF551}" srcOrd="0" destOrd="0" presId="urn:microsoft.com/office/officeart/2005/8/layout/hierarchy3"/>
    <dgm:cxn modelId="{E3B8D74D-7E0E-4B92-878D-CDF32650754F}" type="presOf" srcId="{2E943043-A006-4242-A73B-21BB348786CA}" destId="{9373E0EB-6443-44E1-8EC7-B3388BB3F153}" srcOrd="0" destOrd="0" presId="urn:microsoft.com/office/officeart/2005/8/layout/hierarchy3"/>
    <dgm:cxn modelId="{932C704E-669B-4510-B5C0-28BBFE41910E}" type="presOf" srcId="{F96B222D-5E37-43B2-A0C9-660EBC263B1B}" destId="{29D52819-8805-4477-96BA-905876972BE8}" srcOrd="0" destOrd="0" presId="urn:microsoft.com/office/officeart/2005/8/layout/hierarchy3"/>
    <dgm:cxn modelId="{EB661F4F-838C-420A-AE61-D6D878B85C8C}" type="presOf" srcId="{84F71293-E94F-4A5A-81A3-0285F2470C55}" destId="{4F494F8E-ADC0-44F4-9970-3B60597DE469}" srcOrd="0" destOrd="0" presId="urn:microsoft.com/office/officeart/2005/8/layout/hierarchy3"/>
    <dgm:cxn modelId="{1EFC7B6F-09CE-4AC3-9B74-9A1DA03FDCB6}" type="presOf" srcId="{31EA0F7C-55DB-4A0C-9B2B-DC2E80E4F637}" destId="{47C34CE0-08B7-4642-B116-7AC28B2C8C53}" srcOrd="0" destOrd="0" presId="urn:microsoft.com/office/officeart/2005/8/layout/hierarchy3"/>
    <dgm:cxn modelId="{EBF1CD73-E2AF-4BE2-BA46-03688159FE70}" type="presOf" srcId="{D6F7FCC4-4B0E-41CA-BB89-422D09BD48F7}" destId="{C85EE0B4-F2C4-490F-B4C0-6DC580A84962}" srcOrd="0" destOrd="0" presId="urn:microsoft.com/office/officeart/2005/8/layout/hierarchy3"/>
    <dgm:cxn modelId="{96A41755-6B6D-4F6D-840F-4132241EF60B}" type="presOf" srcId="{008A72E7-D688-4B60-B670-548961CFE75C}" destId="{6A2409FF-189A-4C6F-99E0-A776EED7D44A}" srcOrd="0" destOrd="0" presId="urn:microsoft.com/office/officeart/2005/8/layout/hierarchy3"/>
    <dgm:cxn modelId="{AE9BDE55-2FAC-4604-9589-7594F75E5893}" srcId="{D259C847-15DF-42C9-97D7-BC73F283BBF9}" destId="{E5ABB7F4-0AF1-44B3-825F-993ECEDB3CD6}" srcOrd="0" destOrd="0" parTransId="{9A250A6E-2B3C-488A-938A-F26B5E8EB297}" sibTransId="{E0370F58-3B3B-4949-B0A3-8EF30AD9D8CB}"/>
    <dgm:cxn modelId="{5B074478-4A31-45BE-A5EA-574CC260668E}" type="presOf" srcId="{31AAD15B-30D3-45F1-9A8F-5A2CBC04F1D5}" destId="{F1CD80BE-A585-4D73-89A9-7DFF27D589B2}" srcOrd="0" destOrd="0" presId="urn:microsoft.com/office/officeart/2005/8/layout/hierarchy3"/>
    <dgm:cxn modelId="{DAF98D58-6FFA-4F92-B9F8-EA235F74CE3B}" type="presOf" srcId="{0076A117-DBF9-44F9-BA9D-E71CE74CCB2D}" destId="{61BAFF13-73DF-4C10-BBC8-F3DC41FF0B5C}" srcOrd="1" destOrd="0" presId="urn:microsoft.com/office/officeart/2005/8/layout/hierarchy3"/>
    <dgm:cxn modelId="{EDFB4959-F703-4E9A-AE0D-9EB1170787E2}" srcId="{540B1A5E-D348-4301-9688-49F1DA371F06}" destId="{D18D51D3-82B7-42B0-B0DF-EC5E799D7FC0}" srcOrd="0" destOrd="0" parTransId="{F96B222D-5E37-43B2-A0C9-660EBC263B1B}" sibTransId="{8EB404EA-88E8-4EB6-B1AF-6F2C13CBB1C5}"/>
    <dgm:cxn modelId="{05F7F77A-DEF9-48C7-8D9F-DE241718F290}" srcId="{0076A117-DBF9-44F9-BA9D-E71CE74CCB2D}" destId="{FAA26B42-6804-40A7-88D0-AE135481B69C}" srcOrd="1" destOrd="0" parTransId="{9EC9D8DB-FFA3-432C-8749-91FF80868A3C}" sibTransId="{EFAA025A-F4BE-4BB3-8B34-47E4946EEEA7}"/>
    <dgm:cxn modelId="{BD5C287B-582C-499E-9238-912C14E2AB3F}" srcId="{07621090-42B8-4BE3-8338-257D55018360}" destId="{797B6F63-4528-4BA0-A35D-F5CD58042535}" srcOrd="1" destOrd="0" parTransId="{7AD0C304-2217-4591-8BA1-D527CC0B79FF}" sibTransId="{26758333-D3B9-46EE-84E0-1953F5FDA687}"/>
    <dgm:cxn modelId="{B852887D-668C-4735-89B6-0F89D7EB8FE6}" srcId="{E2507502-9698-4503-BC84-59BB5B6E3B07}" destId="{D58D4EDF-F003-42D9-8E20-F427F60B8368}" srcOrd="1" destOrd="0" parTransId="{31AAD15B-30D3-45F1-9A8F-5A2CBC04F1D5}" sibTransId="{A45024AA-AAB9-4BC8-9279-3CA8FDBADA77}"/>
    <dgm:cxn modelId="{44727F7F-769B-4062-AFAC-E0D368FA7728}" type="presOf" srcId="{9FCD6BA9-013A-4421-8C74-DCB816A670A9}" destId="{9CE6A28D-8DAD-41CE-8066-A690C851DA55}" srcOrd="0" destOrd="0" presId="urn:microsoft.com/office/officeart/2005/8/layout/hierarchy3"/>
    <dgm:cxn modelId="{3178FE7F-BAD8-4BC6-BB7B-A93AA9A7D057}" srcId="{0979B9C5-0F2D-49C0-ABAF-1C89D32C2F3E}" destId="{01A51B02-EBD7-4A44-8EC2-061F217379C4}" srcOrd="6" destOrd="0" parTransId="{49BF37B3-4718-4C5A-878E-F8C58171B24B}" sibTransId="{0F6296DC-C0C5-44C9-9971-815E1612FAD3}"/>
    <dgm:cxn modelId="{D9F30080-8967-4FD6-BED3-42BF513CACAC}" type="presOf" srcId="{FAA26B42-6804-40A7-88D0-AE135481B69C}" destId="{6DFD247A-872E-464E-AC3F-2B672BBEBAAB}" srcOrd="0" destOrd="0" presId="urn:microsoft.com/office/officeart/2005/8/layout/hierarchy3"/>
    <dgm:cxn modelId="{07CB9B80-340F-43E8-9E99-896DEA14EFBD}" type="presOf" srcId="{4755CC54-BBBD-4B24-93C9-3C715B5EA015}" destId="{41713097-05B8-4E45-886D-8BDA0FF18AA2}" srcOrd="0" destOrd="0" presId="urn:microsoft.com/office/officeart/2005/8/layout/hierarchy3"/>
    <dgm:cxn modelId="{18CB1683-E328-43C3-9F46-F90B0CA62B87}" srcId="{540B1A5E-D348-4301-9688-49F1DA371F06}" destId="{EFAD0B0A-E69C-408C-878E-38FC05C88419}" srcOrd="3" destOrd="0" parTransId="{5FFAD06F-C9C3-4DE3-AAC0-F7AE8EF5B3AA}" sibTransId="{3D1CABC2-321E-48D0-A450-4052B075A364}"/>
    <dgm:cxn modelId="{BA5D0C85-D460-453C-AB83-924511C68C63}" type="presOf" srcId="{9D371245-20D2-4D6C-92E8-059F68724D56}" destId="{F3D6F25B-788E-4BB8-A925-DE9185029097}" srcOrd="0" destOrd="0" presId="urn:microsoft.com/office/officeart/2005/8/layout/hierarchy3"/>
    <dgm:cxn modelId="{00147285-DB18-48BC-828E-6B853699E47B}" type="presOf" srcId="{E2507502-9698-4503-BC84-59BB5B6E3B07}" destId="{58D782E0-053F-4292-89C5-8264869AEF42}" srcOrd="0" destOrd="0" presId="urn:microsoft.com/office/officeart/2005/8/layout/hierarchy3"/>
    <dgm:cxn modelId="{93F1B587-21EC-4CB4-BE28-B51278D88996}" srcId="{540B1A5E-D348-4301-9688-49F1DA371F06}" destId="{A52A2C58-C3BF-43F4-AD1E-5F2F057A1908}" srcOrd="2" destOrd="0" parTransId="{CB1C4BBC-3832-44DB-9460-956A1EC92531}" sibTransId="{59C4ED19-9FF8-402B-8C49-C437E6371E35}"/>
    <dgm:cxn modelId="{C4661F89-00EB-4AE3-A1ED-E725AC6EBD7D}" type="presOf" srcId="{C18CDF2F-0C4D-4BAD-AFD4-86F7A1690D6D}" destId="{8C111F9A-305E-4911-A28C-02D9ED44B07F}" srcOrd="0" destOrd="0" presId="urn:microsoft.com/office/officeart/2005/8/layout/hierarchy3"/>
    <dgm:cxn modelId="{789D8C91-D7DA-4879-B3E9-2583459F7CC9}" type="presOf" srcId="{0076A117-DBF9-44F9-BA9D-E71CE74CCB2D}" destId="{B851BC0D-CCD0-44BA-BE42-EF50288376F0}" srcOrd="0" destOrd="0" presId="urn:microsoft.com/office/officeart/2005/8/layout/hierarchy3"/>
    <dgm:cxn modelId="{779E4792-76CD-4A31-A1B4-AEE7117F980F}" type="presOf" srcId="{01A51B02-EBD7-4A44-8EC2-061F217379C4}" destId="{8E08ED43-981E-41CC-ADCA-CF47DE770B56}" srcOrd="0" destOrd="0" presId="urn:microsoft.com/office/officeart/2005/8/layout/hierarchy3"/>
    <dgm:cxn modelId="{B6832195-048B-45DE-A028-BDB495FF7201}" type="presOf" srcId="{5FFAD06F-C9C3-4DE3-AAC0-F7AE8EF5B3AA}" destId="{A295C851-7EFD-4EEB-BAE4-75E48FCA25C2}" srcOrd="0" destOrd="0" presId="urn:microsoft.com/office/officeart/2005/8/layout/hierarchy3"/>
    <dgm:cxn modelId="{8B3BC095-7BCE-4C5B-AC0E-4608DD4333FC}" srcId="{07621090-42B8-4BE3-8338-257D55018360}" destId="{E6AC1527-7321-4787-9C26-752B18D139F2}" srcOrd="2" destOrd="0" parTransId="{00B5F51C-C83E-424A-8540-8DD93F1C1697}" sibTransId="{3F871148-E18B-4D52-ACE5-A33C08457182}"/>
    <dgm:cxn modelId="{F4E3729E-CEF1-4A55-9102-F5D9C6200547}" type="presOf" srcId="{07621090-42B8-4BE3-8338-257D55018360}" destId="{A7F8ED77-3341-4CD5-9951-CEC91319175A}" srcOrd="0" destOrd="0" presId="urn:microsoft.com/office/officeart/2005/8/layout/hierarchy3"/>
    <dgm:cxn modelId="{985AE29F-9CD7-4102-9775-2C9C4E0A5BF8}" srcId="{01A51B02-EBD7-4A44-8EC2-061F217379C4}" destId="{EE6E2F87-E2DA-4714-A22F-8ADF3F7F1AF2}" srcOrd="1" destOrd="0" parTransId="{84F71293-E94F-4A5A-81A3-0285F2470C55}" sibTransId="{7FC968A6-ED24-44CC-B842-AEF32CF8E7D7}"/>
    <dgm:cxn modelId="{E3897FA0-8900-4090-B2BA-42F81D47BCCF}" type="presOf" srcId="{099F514D-6F1A-41FB-BBB7-03FA4466E93F}" destId="{DAA99DDE-9B0E-4C14-B867-B5AD581B3F67}" srcOrd="0" destOrd="0" presId="urn:microsoft.com/office/officeart/2005/8/layout/hierarchy3"/>
    <dgm:cxn modelId="{2918E0AB-E922-4DDB-8805-A0F3EC9D3DEF}" type="presOf" srcId="{E6AC1527-7321-4787-9C26-752B18D139F2}" destId="{708DA49B-A9FF-409D-A5FF-859D57F51F19}" srcOrd="0" destOrd="0" presId="urn:microsoft.com/office/officeart/2005/8/layout/hierarchy3"/>
    <dgm:cxn modelId="{1EC126B3-D6C3-4928-AFB0-51700B5B7DD9}" type="presOf" srcId="{00B5F51C-C83E-424A-8540-8DD93F1C1697}" destId="{EDF7A494-9BE9-47D3-9E2B-37051F1C6762}" srcOrd="0" destOrd="0" presId="urn:microsoft.com/office/officeart/2005/8/layout/hierarchy3"/>
    <dgm:cxn modelId="{BD8A37B3-C3D6-4A6F-9FFA-9258998E03BA}" type="presOf" srcId="{CB1C4BBC-3832-44DB-9460-956A1EC92531}" destId="{3DECB7BC-BC4B-4318-84E6-F741A13DBC6D}" srcOrd="0" destOrd="0" presId="urn:microsoft.com/office/officeart/2005/8/layout/hierarchy3"/>
    <dgm:cxn modelId="{5248A5B6-7574-4093-AE13-54E1B31C59E5}" type="presOf" srcId="{E9530A9E-4DD9-409B-B54D-06301346C84D}" destId="{E3A44421-081C-4AC3-B6D2-12B7CA708B65}" srcOrd="0" destOrd="0" presId="urn:microsoft.com/office/officeart/2005/8/layout/hierarchy3"/>
    <dgm:cxn modelId="{60BCF3BA-BD75-40C0-9B11-28507CA37DBA}" srcId="{D6F7FCC4-4B0E-41CA-BB89-422D09BD48F7}" destId="{170D6638-4920-464A-8670-BCC664913FD3}" srcOrd="3" destOrd="0" parTransId="{73C9A30E-1002-4080-8247-F700430D437B}" sibTransId="{3E81C5B6-A478-47D8-8FFB-92957723F465}"/>
    <dgm:cxn modelId="{396AF7BC-8AE1-4DB9-8786-AB58207491FE}" type="presOf" srcId="{9D2DC0E6-5D12-4BA4-935B-0F97ADED08C2}" destId="{EE2205EA-ED13-4E43-9A67-1B367C742F25}" srcOrd="0" destOrd="0" presId="urn:microsoft.com/office/officeart/2005/8/layout/hierarchy3"/>
    <dgm:cxn modelId="{502872BE-2C8E-4570-806D-382B6FC8EAC8}" type="presOf" srcId="{E5DA5C4D-E9D9-4C8F-9493-13C67CEF03C2}" destId="{AE7F683C-7BDC-408B-A252-360D4058917E}" srcOrd="0" destOrd="0" presId="urn:microsoft.com/office/officeart/2005/8/layout/hierarchy3"/>
    <dgm:cxn modelId="{70F88FC6-42CB-4F73-98EB-03EEBFE2A9E6}" type="presOf" srcId="{D259C847-15DF-42C9-97D7-BC73F283BBF9}" destId="{88FA4F46-0108-4F13-8A79-6E25B14F6DF1}" srcOrd="0" destOrd="0" presId="urn:microsoft.com/office/officeart/2005/8/layout/hierarchy3"/>
    <dgm:cxn modelId="{D7211DC7-7E7A-4C22-BA45-2F084126A500}" type="presOf" srcId="{170D6638-4920-464A-8670-BCC664913FD3}" destId="{AFCE1A21-EC1B-421B-A5BD-8E91D5A70A8C}" srcOrd="0" destOrd="0" presId="urn:microsoft.com/office/officeart/2005/8/layout/hierarchy3"/>
    <dgm:cxn modelId="{1EBA97C9-094F-4B6D-9BC8-F35FB5344B8B}" type="presOf" srcId="{4367FCC9-34F9-4CDE-9436-8FE4471C3A80}" destId="{41A8F155-B06B-4BF0-9B4D-FD82466888E4}" srcOrd="0" destOrd="0" presId="urn:microsoft.com/office/officeart/2005/8/layout/hierarchy3"/>
    <dgm:cxn modelId="{F691A0D0-E88F-46CC-97DD-8FEB33EB9641}" srcId="{0979B9C5-0F2D-49C0-ABAF-1C89D32C2F3E}" destId="{D6F7FCC4-4B0E-41CA-BB89-422D09BD48F7}" srcOrd="0" destOrd="0" parTransId="{991E4D64-3ADE-4CFE-A6E5-6B44DB94F6A6}" sibTransId="{616118C1-4647-40C5-BA77-A0B2EBF9651B}"/>
    <dgm:cxn modelId="{6C9209D9-991D-439F-9195-665AB2418528}" type="presOf" srcId="{D18D51D3-82B7-42B0-B0DF-EC5E799D7FC0}" destId="{D92EF42C-05DA-4FAC-AC77-79A4ED9470AC}" srcOrd="0" destOrd="0" presId="urn:microsoft.com/office/officeart/2005/8/layout/hierarchy3"/>
    <dgm:cxn modelId="{5FD6C4E0-2E9B-459A-8A4B-0970CA51274B}" srcId="{540B1A5E-D348-4301-9688-49F1DA371F06}" destId="{008A72E7-D688-4B60-B670-548961CFE75C}" srcOrd="1" destOrd="0" parTransId="{E9530A9E-4DD9-409B-B54D-06301346C84D}" sibTransId="{075B0469-25AE-4876-8758-D62955C4BA9F}"/>
    <dgm:cxn modelId="{437C37E8-B12B-4FEF-9BAF-539A52612DD1}" srcId="{D6F7FCC4-4B0E-41CA-BB89-422D09BD48F7}" destId="{FA3B59A4-0F30-4038-905F-52E6413D4690}" srcOrd="1" destOrd="0" parTransId="{9FCD6BA9-013A-4421-8C74-DCB816A670A9}" sibTransId="{087F69AC-B36A-41AF-B9FB-5FDBA38DD458}"/>
    <dgm:cxn modelId="{2E7182E8-852C-4F41-9254-597D99C1127C}" type="presOf" srcId="{23BDB2D6-A9E5-4404-BBF3-7F557E4742FE}" destId="{6DDCC106-8B12-42F3-BF71-35A7E83D2106}" srcOrd="0" destOrd="0" presId="urn:microsoft.com/office/officeart/2005/8/layout/hierarchy3"/>
    <dgm:cxn modelId="{4176E2EB-0A0C-402A-873B-042B6C19C482}" type="presOf" srcId="{A52A2C58-C3BF-43F4-AD1E-5F2F057A1908}" destId="{CD8E894E-8C3F-4A02-9158-FB3D8930EF47}" srcOrd="0" destOrd="0" presId="urn:microsoft.com/office/officeart/2005/8/layout/hierarchy3"/>
    <dgm:cxn modelId="{67D3B2EE-9E72-425F-8985-44AAD9653497}" srcId="{01A51B02-EBD7-4A44-8EC2-061F217379C4}" destId="{C18CDF2F-0C4D-4BAD-AFD4-86F7A1690D6D}" srcOrd="0" destOrd="0" parTransId="{2E943043-A006-4242-A73B-21BB348786CA}" sibTransId="{1C131D09-E0EE-4F75-8ABA-D67D1038E09C}"/>
    <dgm:cxn modelId="{744DF1EE-706E-48C1-8A15-69CF336554F9}" type="presOf" srcId="{E5ABB7F4-0AF1-44B3-825F-993ECEDB3CD6}" destId="{2D2CC7A0-0A06-43FC-95C4-C3E0BE679D0B}" srcOrd="0" destOrd="0" presId="urn:microsoft.com/office/officeart/2005/8/layout/hierarchy3"/>
    <dgm:cxn modelId="{9339AEF7-46A1-465C-AE0E-09D95E7E60FF}" srcId="{07621090-42B8-4BE3-8338-257D55018360}" destId="{9D371245-20D2-4D6C-92E8-059F68724D56}" srcOrd="0" destOrd="0" parTransId="{099F514D-6F1A-41FB-BBB7-03FA4466E93F}" sibTransId="{F857121F-3079-42B4-86F8-FB3E7ACFB2D5}"/>
    <dgm:cxn modelId="{5ED9C410-2DE8-4B1E-BB28-25A6E72154E1}" type="presParOf" srcId="{BCB56ED7-2E45-4992-83A0-B32E3CC73051}" destId="{C2515BF4-910A-4672-9467-902063745819}" srcOrd="0" destOrd="0" presId="urn:microsoft.com/office/officeart/2005/8/layout/hierarchy3"/>
    <dgm:cxn modelId="{308673D8-0D3A-476D-9231-B2E1812F6E4C}" type="presParOf" srcId="{C2515BF4-910A-4672-9467-902063745819}" destId="{66170C67-8529-4D36-827B-641A78F83646}" srcOrd="0" destOrd="0" presId="urn:microsoft.com/office/officeart/2005/8/layout/hierarchy3"/>
    <dgm:cxn modelId="{D79067D4-B117-4BD4-B675-84EF4DF26444}" type="presParOf" srcId="{66170C67-8529-4D36-827B-641A78F83646}" destId="{C85EE0B4-F2C4-490F-B4C0-6DC580A84962}" srcOrd="0" destOrd="0" presId="urn:microsoft.com/office/officeart/2005/8/layout/hierarchy3"/>
    <dgm:cxn modelId="{6B3C831F-A6AF-478F-96C5-874DFC38F74B}" type="presParOf" srcId="{66170C67-8529-4D36-827B-641A78F83646}" destId="{1ECFD2C5-94A7-44F3-AA39-E1BBE91B7668}" srcOrd="1" destOrd="0" presId="urn:microsoft.com/office/officeart/2005/8/layout/hierarchy3"/>
    <dgm:cxn modelId="{677188C2-E0B8-4DE2-8F4D-933F9E17D2DD}" type="presParOf" srcId="{C2515BF4-910A-4672-9467-902063745819}" destId="{DC8645A2-B4A9-4781-B053-2065026A6D33}" srcOrd="1" destOrd="0" presId="urn:microsoft.com/office/officeart/2005/8/layout/hierarchy3"/>
    <dgm:cxn modelId="{45880AE1-2AA0-4C0F-A22D-1433209A485C}" type="presParOf" srcId="{DC8645A2-B4A9-4781-B053-2065026A6D33}" destId="{7EC61043-ABF1-47B0-913C-254D36C5CE53}" srcOrd="0" destOrd="0" presId="urn:microsoft.com/office/officeart/2005/8/layout/hierarchy3"/>
    <dgm:cxn modelId="{8B4DB87B-A3D2-4EB2-8DBD-B63BEBF65173}" type="presParOf" srcId="{DC8645A2-B4A9-4781-B053-2065026A6D33}" destId="{47C34CE0-08B7-4642-B116-7AC28B2C8C53}" srcOrd="1" destOrd="0" presId="urn:microsoft.com/office/officeart/2005/8/layout/hierarchy3"/>
    <dgm:cxn modelId="{C5D30AB7-DC5F-40A3-974D-9325EB50AFA4}" type="presParOf" srcId="{DC8645A2-B4A9-4781-B053-2065026A6D33}" destId="{9CE6A28D-8DAD-41CE-8066-A690C851DA55}" srcOrd="2" destOrd="0" presId="urn:microsoft.com/office/officeart/2005/8/layout/hierarchy3"/>
    <dgm:cxn modelId="{E183BD43-72D7-4C17-9A13-6E3D4AF4D7CD}" type="presParOf" srcId="{DC8645A2-B4A9-4781-B053-2065026A6D33}" destId="{95D37F53-2E09-46FC-98A0-0936A35B4C23}" srcOrd="3" destOrd="0" presId="urn:microsoft.com/office/officeart/2005/8/layout/hierarchy3"/>
    <dgm:cxn modelId="{079F20D9-9C6A-42FA-B6A2-EC13AF0BA24C}" type="presParOf" srcId="{DC8645A2-B4A9-4781-B053-2065026A6D33}" destId="{93A31525-ABA8-41DF-89DC-92C4492FF551}" srcOrd="4" destOrd="0" presId="urn:microsoft.com/office/officeart/2005/8/layout/hierarchy3"/>
    <dgm:cxn modelId="{8E0D9383-D3A8-438D-8C25-C3B5DB85ECA7}" type="presParOf" srcId="{DC8645A2-B4A9-4781-B053-2065026A6D33}" destId="{6DDCC106-8B12-42F3-BF71-35A7E83D2106}" srcOrd="5" destOrd="0" presId="urn:microsoft.com/office/officeart/2005/8/layout/hierarchy3"/>
    <dgm:cxn modelId="{2AF3B0B2-D82D-47E3-B833-6D32E3619C23}" type="presParOf" srcId="{DC8645A2-B4A9-4781-B053-2065026A6D33}" destId="{0BCB5FCB-E0D4-4ACF-BE3E-A9D415AFDE95}" srcOrd="6" destOrd="0" presId="urn:microsoft.com/office/officeart/2005/8/layout/hierarchy3"/>
    <dgm:cxn modelId="{12721B30-B3E0-4C97-9D57-C52574126A54}" type="presParOf" srcId="{DC8645A2-B4A9-4781-B053-2065026A6D33}" destId="{AFCE1A21-EC1B-421B-A5BD-8E91D5A70A8C}" srcOrd="7" destOrd="0" presId="urn:microsoft.com/office/officeart/2005/8/layout/hierarchy3"/>
    <dgm:cxn modelId="{ABEEE2C1-EAE7-4985-8AC5-9B6BE46E02F0}" type="presParOf" srcId="{BCB56ED7-2E45-4992-83A0-B32E3CC73051}" destId="{E13CCD91-E656-43D8-A153-7FEABF450AE5}" srcOrd="1" destOrd="0" presId="urn:microsoft.com/office/officeart/2005/8/layout/hierarchy3"/>
    <dgm:cxn modelId="{89A27225-57DE-4F26-82F4-74123C93CB0D}" type="presParOf" srcId="{E13CCD91-E656-43D8-A153-7FEABF450AE5}" destId="{F2ABC443-1BD9-4CCD-8D81-6F3C10392C02}" srcOrd="0" destOrd="0" presId="urn:microsoft.com/office/officeart/2005/8/layout/hierarchy3"/>
    <dgm:cxn modelId="{C7B650A3-28E6-4216-9DF3-7ABAE2AA7201}" type="presParOf" srcId="{F2ABC443-1BD9-4CCD-8D81-6F3C10392C02}" destId="{58D782E0-053F-4292-89C5-8264869AEF42}" srcOrd="0" destOrd="0" presId="urn:microsoft.com/office/officeart/2005/8/layout/hierarchy3"/>
    <dgm:cxn modelId="{23D805EF-C4BA-443F-8D91-A24E984EE9BE}" type="presParOf" srcId="{F2ABC443-1BD9-4CCD-8D81-6F3C10392C02}" destId="{42C2465F-A569-4B22-8E89-8969CD041409}" srcOrd="1" destOrd="0" presId="urn:microsoft.com/office/officeart/2005/8/layout/hierarchy3"/>
    <dgm:cxn modelId="{D4144A6C-CDE2-43C8-BC3D-B0031AB09744}" type="presParOf" srcId="{E13CCD91-E656-43D8-A153-7FEABF450AE5}" destId="{6BB0BA85-B901-494A-9AA5-C0E19705FC4D}" srcOrd="1" destOrd="0" presId="urn:microsoft.com/office/officeart/2005/8/layout/hierarchy3"/>
    <dgm:cxn modelId="{6170F669-3220-44BE-9D67-7B335F285F96}" type="presParOf" srcId="{6BB0BA85-B901-494A-9AA5-C0E19705FC4D}" destId="{94DBFCC8-21FB-46B8-94C1-1411480CF29F}" srcOrd="0" destOrd="0" presId="urn:microsoft.com/office/officeart/2005/8/layout/hierarchy3"/>
    <dgm:cxn modelId="{BFB69C67-985A-4FED-8EFB-E3EE8479C388}" type="presParOf" srcId="{6BB0BA85-B901-494A-9AA5-C0E19705FC4D}" destId="{41713097-05B8-4E45-886D-8BDA0FF18AA2}" srcOrd="1" destOrd="0" presId="urn:microsoft.com/office/officeart/2005/8/layout/hierarchy3"/>
    <dgm:cxn modelId="{758A5164-9233-4F6E-8F0A-8F642FBBBF34}" type="presParOf" srcId="{6BB0BA85-B901-494A-9AA5-C0E19705FC4D}" destId="{F1CD80BE-A585-4D73-89A9-7DFF27D589B2}" srcOrd="2" destOrd="0" presId="urn:microsoft.com/office/officeart/2005/8/layout/hierarchy3"/>
    <dgm:cxn modelId="{33FB7F1F-8C04-4589-BE70-7050100EB697}" type="presParOf" srcId="{6BB0BA85-B901-494A-9AA5-C0E19705FC4D}" destId="{97899173-78A0-4477-8ACE-C6D0272B4CAD}" srcOrd="3" destOrd="0" presId="urn:microsoft.com/office/officeart/2005/8/layout/hierarchy3"/>
    <dgm:cxn modelId="{3A302787-AE49-42FE-91D7-7A8ACC76441D}" type="presParOf" srcId="{BCB56ED7-2E45-4992-83A0-B32E3CC73051}" destId="{21FD540E-5EEF-4A20-8890-6F4DC1A1A9DD}" srcOrd="2" destOrd="0" presId="urn:microsoft.com/office/officeart/2005/8/layout/hierarchy3"/>
    <dgm:cxn modelId="{6615C1CC-E254-45CC-88BD-A34233794306}" type="presParOf" srcId="{21FD540E-5EEF-4A20-8890-6F4DC1A1A9DD}" destId="{FDA8477D-F76E-4AA4-9010-9B43385F56CF}" srcOrd="0" destOrd="0" presId="urn:microsoft.com/office/officeart/2005/8/layout/hierarchy3"/>
    <dgm:cxn modelId="{53AA7FA1-6891-467F-B15A-96F7663EA1DF}" type="presParOf" srcId="{FDA8477D-F76E-4AA4-9010-9B43385F56CF}" destId="{A7F8ED77-3341-4CD5-9951-CEC91319175A}" srcOrd="0" destOrd="0" presId="urn:microsoft.com/office/officeart/2005/8/layout/hierarchy3"/>
    <dgm:cxn modelId="{DD2BD83E-B5C2-48F5-9E50-2F1EB18E807E}" type="presParOf" srcId="{FDA8477D-F76E-4AA4-9010-9B43385F56CF}" destId="{F58181A5-471E-40B9-9229-150A016A3BA6}" srcOrd="1" destOrd="0" presId="urn:microsoft.com/office/officeart/2005/8/layout/hierarchy3"/>
    <dgm:cxn modelId="{E672294D-0ED0-4F59-9372-7B022AFB8662}" type="presParOf" srcId="{21FD540E-5EEF-4A20-8890-6F4DC1A1A9DD}" destId="{97151085-5C08-4EBA-A8A5-3CA50B9C511B}" srcOrd="1" destOrd="0" presId="urn:microsoft.com/office/officeart/2005/8/layout/hierarchy3"/>
    <dgm:cxn modelId="{9F7A9CA3-0D45-46EA-A61D-2D4F72B99A89}" type="presParOf" srcId="{97151085-5C08-4EBA-A8A5-3CA50B9C511B}" destId="{DAA99DDE-9B0E-4C14-B867-B5AD581B3F67}" srcOrd="0" destOrd="0" presId="urn:microsoft.com/office/officeart/2005/8/layout/hierarchy3"/>
    <dgm:cxn modelId="{B2CBDB04-2233-4EDC-88A1-BC859BB23DB2}" type="presParOf" srcId="{97151085-5C08-4EBA-A8A5-3CA50B9C511B}" destId="{F3D6F25B-788E-4BB8-A925-DE9185029097}" srcOrd="1" destOrd="0" presId="urn:microsoft.com/office/officeart/2005/8/layout/hierarchy3"/>
    <dgm:cxn modelId="{1886D29F-2332-4D91-9DD8-F80B370F356C}" type="presParOf" srcId="{97151085-5C08-4EBA-A8A5-3CA50B9C511B}" destId="{363EEF47-9402-4797-A4B8-0EAE89761D65}" srcOrd="2" destOrd="0" presId="urn:microsoft.com/office/officeart/2005/8/layout/hierarchy3"/>
    <dgm:cxn modelId="{93F1BF54-380A-46C6-890A-D018165BEEB2}" type="presParOf" srcId="{97151085-5C08-4EBA-A8A5-3CA50B9C511B}" destId="{BB5555EA-BF0C-42D3-AD02-EE3A6D0B77AB}" srcOrd="3" destOrd="0" presId="urn:microsoft.com/office/officeart/2005/8/layout/hierarchy3"/>
    <dgm:cxn modelId="{E685B2FF-0120-4211-B33E-63744696DAD4}" type="presParOf" srcId="{97151085-5C08-4EBA-A8A5-3CA50B9C511B}" destId="{EDF7A494-9BE9-47D3-9E2B-37051F1C6762}" srcOrd="4" destOrd="0" presId="urn:microsoft.com/office/officeart/2005/8/layout/hierarchy3"/>
    <dgm:cxn modelId="{40F9B9C4-7CE0-4000-AEDB-C20ECB2DB3A1}" type="presParOf" srcId="{97151085-5C08-4EBA-A8A5-3CA50B9C511B}" destId="{708DA49B-A9FF-409D-A5FF-859D57F51F19}" srcOrd="5" destOrd="0" presId="urn:microsoft.com/office/officeart/2005/8/layout/hierarchy3"/>
    <dgm:cxn modelId="{28AC060F-DD8C-4701-8D9A-AC980FD7FEF2}" type="presParOf" srcId="{BCB56ED7-2E45-4992-83A0-B32E3CC73051}" destId="{9D7B806A-767B-4C41-AB71-026FF735B8C3}" srcOrd="3" destOrd="0" presId="urn:microsoft.com/office/officeart/2005/8/layout/hierarchy3"/>
    <dgm:cxn modelId="{3C2F1018-9F99-43C4-8231-86B1CC2F9929}" type="presParOf" srcId="{9D7B806A-767B-4C41-AB71-026FF735B8C3}" destId="{48459AA5-B3FE-4EC9-941E-8D5304DBDF7C}" srcOrd="0" destOrd="0" presId="urn:microsoft.com/office/officeart/2005/8/layout/hierarchy3"/>
    <dgm:cxn modelId="{033BE41F-0A53-4772-B83C-BA75C099D368}" type="presParOf" srcId="{48459AA5-B3FE-4EC9-941E-8D5304DBDF7C}" destId="{72A6E752-548E-4C75-AD27-1B2672B836C7}" srcOrd="0" destOrd="0" presId="urn:microsoft.com/office/officeart/2005/8/layout/hierarchy3"/>
    <dgm:cxn modelId="{430AB88F-7FF9-4957-B0D2-C8602F7DCAA7}" type="presParOf" srcId="{48459AA5-B3FE-4EC9-941E-8D5304DBDF7C}" destId="{52F700BF-67E8-4519-BB95-7E95BB27EF3E}" srcOrd="1" destOrd="0" presId="urn:microsoft.com/office/officeart/2005/8/layout/hierarchy3"/>
    <dgm:cxn modelId="{9DEB1FC6-0972-458C-8152-1698D3424F92}" type="presParOf" srcId="{9D7B806A-767B-4C41-AB71-026FF735B8C3}" destId="{2C0EA200-782A-47E2-A96B-CDDC06FA94D5}" srcOrd="1" destOrd="0" presId="urn:microsoft.com/office/officeart/2005/8/layout/hierarchy3"/>
    <dgm:cxn modelId="{E21B63A7-0300-4592-9F8E-3620B9F674B7}" type="presParOf" srcId="{2C0EA200-782A-47E2-A96B-CDDC06FA94D5}" destId="{29D52819-8805-4477-96BA-905876972BE8}" srcOrd="0" destOrd="0" presId="urn:microsoft.com/office/officeart/2005/8/layout/hierarchy3"/>
    <dgm:cxn modelId="{DB9EB844-983A-41AA-90C5-5CF671D404A7}" type="presParOf" srcId="{2C0EA200-782A-47E2-A96B-CDDC06FA94D5}" destId="{D92EF42C-05DA-4FAC-AC77-79A4ED9470AC}" srcOrd="1" destOrd="0" presId="urn:microsoft.com/office/officeart/2005/8/layout/hierarchy3"/>
    <dgm:cxn modelId="{14BCDD4C-9A84-41E3-8776-146E9B0E99D5}" type="presParOf" srcId="{2C0EA200-782A-47E2-A96B-CDDC06FA94D5}" destId="{E3A44421-081C-4AC3-B6D2-12B7CA708B65}" srcOrd="2" destOrd="0" presId="urn:microsoft.com/office/officeart/2005/8/layout/hierarchy3"/>
    <dgm:cxn modelId="{0151A03E-0791-4A1A-B485-43EE9071F314}" type="presParOf" srcId="{2C0EA200-782A-47E2-A96B-CDDC06FA94D5}" destId="{6A2409FF-189A-4C6F-99E0-A776EED7D44A}" srcOrd="3" destOrd="0" presId="urn:microsoft.com/office/officeart/2005/8/layout/hierarchy3"/>
    <dgm:cxn modelId="{C3B96F15-718B-45EA-B7B0-58348C9025FB}" type="presParOf" srcId="{2C0EA200-782A-47E2-A96B-CDDC06FA94D5}" destId="{3DECB7BC-BC4B-4318-84E6-F741A13DBC6D}" srcOrd="4" destOrd="0" presId="urn:microsoft.com/office/officeart/2005/8/layout/hierarchy3"/>
    <dgm:cxn modelId="{43FB40A5-BBBF-4B6F-A9CD-067A8166D0DE}" type="presParOf" srcId="{2C0EA200-782A-47E2-A96B-CDDC06FA94D5}" destId="{CD8E894E-8C3F-4A02-9158-FB3D8930EF47}" srcOrd="5" destOrd="0" presId="urn:microsoft.com/office/officeart/2005/8/layout/hierarchy3"/>
    <dgm:cxn modelId="{77717735-9AEE-4DF9-8C36-31BC7DED0D3A}" type="presParOf" srcId="{2C0EA200-782A-47E2-A96B-CDDC06FA94D5}" destId="{A295C851-7EFD-4EEB-BAE4-75E48FCA25C2}" srcOrd="6" destOrd="0" presId="urn:microsoft.com/office/officeart/2005/8/layout/hierarchy3"/>
    <dgm:cxn modelId="{5911EC5F-D0FA-443E-BB99-CD244FAB05C6}" type="presParOf" srcId="{2C0EA200-782A-47E2-A96B-CDDC06FA94D5}" destId="{D46EAAC3-6F1E-4480-882F-7BF188132F75}" srcOrd="7" destOrd="0" presId="urn:microsoft.com/office/officeart/2005/8/layout/hierarchy3"/>
    <dgm:cxn modelId="{5C6B197F-CAC3-437D-9AF5-D8162028ECF2}" type="presParOf" srcId="{BCB56ED7-2E45-4992-83A0-B32E3CC73051}" destId="{1E927C81-299D-44E1-AA41-3BD8C17E9FF9}" srcOrd="4" destOrd="0" presId="urn:microsoft.com/office/officeart/2005/8/layout/hierarchy3"/>
    <dgm:cxn modelId="{4FE86C27-9412-495E-9FEE-D8E0CE4F0C05}" type="presParOf" srcId="{1E927C81-299D-44E1-AA41-3BD8C17E9FF9}" destId="{BD00231E-1999-4925-8251-06277907EF85}" srcOrd="0" destOrd="0" presId="urn:microsoft.com/office/officeart/2005/8/layout/hierarchy3"/>
    <dgm:cxn modelId="{CF4DD77A-9B15-4656-AC8B-FAE86397FCC4}" type="presParOf" srcId="{BD00231E-1999-4925-8251-06277907EF85}" destId="{88FA4F46-0108-4F13-8A79-6E25B14F6DF1}" srcOrd="0" destOrd="0" presId="urn:microsoft.com/office/officeart/2005/8/layout/hierarchy3"/>
    <dgm:cxn modelId="{CD2699E4-50AA-4165-A1F1-3F3A01D5C2FF}" type="presParOf" srcId="{BD00231E-1999-4925-8251-06277907EF85}" destId="{76EDE410-74D1-41EE-8AAC-3D59653DEDAA}" srcOrd="1" destOrd="0" presId="urn:microsoft.com/office/officeart/2005/8/layout/hierarchy3"/>
    <dgm:cxn modelId="{547B562C-D573-42A4-AF49-6CE469003634}" type="presParOf" srcId="{1E927C81-299D-44E1-AA41-3BD8C17E9FF9}" destId="{C987245B-DFFC-412D-BD1B-D8A17880B951}" srcOrd="1" destOrd="0" presId="urn:microsoft.com/office/officeart/2005/8/layout/hierarchy3"/>
    <dgm:cxn modelId="{5D1BE404-ED1F-4410-884F-153C1A1FC232}" type="presParOf" srcId="{C987245B-DFFC-412D-BD1B-D8A17880B951}" destId="{E7155A8E-0D35-4BAE-881A-A5459643D9BF}" srcOrd="0" destOrd="0" presId="urn:microsoft.com/office/officeart/2005/8/layout/hierarchy3"/>
    <dgm:cxn modelId="{54D780D2-C032-44C9-B51B-048778289A18}" type="presParOf" srcId="{C987245B-DFFC-412D-BD1B-D8A17880B951}" destId="{2D2CC7A0-0A06-43FC-95C4-C3E0BE679D0B}" srcOrd="1" destOrd="0" presId="urn:microsoft.com/office/officeart/2005/8/layout/hierarchy3"/>
    <dgm:cxn modelId="{0928C2C4-2D10-44B1-A718-E04CF2E53883}" type="presParOf" srcId="{C987245B-DFFC-412D-BD1B-D8A17880B951}" destId="{EE2205EA-ED13-4E43-9A67-1B367C742F25}" srcOrd="2" destOrd="0" presId="urn:microsoft.com/office/officeart/2005/8/layout/hierarchy3"/>
    <dgm:cxn modelId="{558A0A3B-0152-4A8F-A44C-14F783B13DF7}" type="presParOf" srcId="{C987245B-DFFC-412D-BD1B-D8A17880B951}" destId="{02765417-C583-4AC1-9E72-9940F3D4481C}" srcOrd="3" destOrd="0" presId="urn:microsoft.com/office/officeart/2005/8/layout/hierarchy3"/>
    <dgm:cxn modelId="{8482B2BC-AA3C-4F4D-B01A-5F7D716120BA}" type="presParOf" srcId="{C987245B-DFFC-412D-BD1B-D8A17880B951}" destId="{41A8F155-B06B-4BF0-9B4D-FD82466888E4}" srcOrd="4" destOrd="0" presId="urn:microsoft.com/office/officeart/2005/8/layout/hierarchy3"/>
    <dgm:cxn modelId="{D1E8DCC7-5AC9-4783-88EA-287E0B4C8FAF}" type="presParOf" srcId="{C987245B-DFFC-412D-BD1B-D8A17880B951}" destId="{1AD6EE97-979A-4963-9F86-604831837B97}" srcOrd="5" destOrd="0" presId="urn:microsoft.com/office/officeart/2005/8/layout/hierarchy3"/>
    <dgm:cxn modelId="{4E39B560-1F53-418A-AEE2-A2B25956D7A1}" type="presParOf" srcId="{BCB56ED7-2E45-4992-83A0-B32E3CC73051}" destId="{F78B1343-F60E-4B2D-B7F0-3342B50F4271}" srcOrd="5" destOrd="0" presId="urn:microsoft.com/office/officeart/2005/8/layout/hierarchy3"/>
    <dgm:cxn modelId="{21B2A853-F4A7-42F3-A44B-57DB9AAD01BE}" type="presParOf" srcId="{F78B1343-F60E-4B2D-B7F0-3342B50F4271}" destId="{982B8431-ECFB-442C-81D2-F1F1294E4834}" srcOrd="0" destOrd="0" presId="urn:microsoft.com/office/officeart/2005/8/layout/hierarchy3"/>
    <dgm:cxn modelId="{60A1A023-113E-4F1A-90A5-AB932BA8D71A}" type="presParOf" srcId="{982B8431-ECFB-442C-81D2-F1F1294E4834}" destId="{B851BC0D-CCD0-44BA-BE42-EF50288376F0}" srcOrd="0" destOrd="0" presId="urn:microsoft.com/office/officeart/2005/8/layout/hierarchy3"/>
    <dgm:cxn modelId="{44420C50-CF80-49D6-B78E-0B8B6A4AAA94}" type="presParOf" srcId="{982B8431-ECFB-442C-81D2-F1F1294E4834}" destId="{61BAFF13-73DF-4C10-BBC8-F3DC41FF0B5C}" srcOrd="1" destOrd="0" presId="urn:microsoft.com/office/officeart/2005/8/layout/hierarchy3"/>
    <dgm:cxn modelId="{7DFD8D0D-53AF-421E-B660-0E8AD782EC96}" type="presParOf" srcId="{F78B1343-F60E-4B2D-B7F0-3342B50F4271}" destId="{03F95BC3-1F2A-4B47-A642-796CF6787CD0}" srcOrd="1" destOrd="0" presId="urn:microsoft.com/office/officeart/2005/8/layout/hierarchy3"/>
    <dgm:cxn modelId="{14888A9A-521E-47DE-8D34-F3F99775C1AB}" type="presParOf" srcId="{03F95BC3-1F2A-4B47-A642-796CF6787CD0}" destId="{091636AB-0023-453F-A6AB-2339597686D0}" srcOrd="0" destOrd="0" presId="urn:microsoft.com/office/officeart/2005/8/layout/hierarchy3"/>
    <dgm:cxn modelId="{B869D6AC-5634-4706-AB86-FA82CD0AFA1D}" type="presParOf" srcId="{03F95BC3-1F2A-4B47-A642-796CF6787CD0}" destId="{AE7F683C-7BDC-408B-A252-360D4058917E}" srcOrd="1" destOrd="0" presId="urn:microsoft.com/office/officeart/2005/8/layout/hierarchy3"/>
    <dgm:cxn modelId="{AF60D8BA-12CC-4C78-8D0A-892C07491384}" type="presParOf" srcId="{03F95BC3-1F2A-4B47-A642-796CF6787CD0}" destId="{5E415A7B-03F4-4E51-8AF4-FB7AAB54547B}" srcOrd="2" destOrd="0" presId="urn:microsoft.com/office/officeart/2005/8/layout/hierarchy3"/>
    <dgm:cxn modelId="{57502698-A667-4702-83C3-936A6701B55E}" type="presParOf" srcId="{03F95BC3-1F2A-4B47-A642-796CF6787CD0}" destId="{6DFD247A-872E-464E-AC3F-2B672BBEBAAB}" srcOrd="3" destOrd="0" presId="urn:microsoft.com/office/officeart/2005/8/layout/hierarchy3"/>
    <dgm:cxn modelId="{4FF556D6-724C-4C24-816D-7F2646C6D2DC}" type="presParOf" srcId="{BCB56ED7-2E45-4992-83A0-B32E3CC73051}" destId="{81E08722-749E-406F-BEC3-4EE1CE7E8E04}" srcOrd="6" destOrd="0" presId="urn:microsoft.com/office/officeart/2005/8/layout/hierarchy3"/>
    <dgm:cxn modelId="{EBDABAE4-CA4A-4CBD-918F-28F162B51642}" type="presParOf" srcId="{81E08722-749E-406F-BEC3-4EE1CE7E8E04}" destId="{09C26EC5-4899-4695-9B79-09620A91D6B4}" srcOrd="0" destOrd="0" presId="urn:microsoft.com/office/officeart/2005/8/layout/hierarchy3"/>
    <dgm:cxn modelId="{F71E48FF-9D36-43DD-BE77-B19C9C0F0101}" type="presParOf" srcId="{09C26EC5-4899-4695-9B79-09620A91D6B4}" destId="{8E08ED43-981E-41CC-ADCA-CF47DE770B56}" srcOrd="0" destOrd="0" presId="urn:microsoft.com/office/officeart/2005/8/layout/hierarchy3"/>
    <dgm:cxn modelId="{AD6C3383-DA6D-47CF-8321-083D383CF655}" type="presParOf" srcId="{09C26EC5-4899-4695-9B79-09620A91D6B4}" destId="{86E4D701-772D-4C74-9E98-8C6F40199B9E}" srcOrd="1" destOrd="0" presId="urn:microsoft.com/office/officeart/2005/8/layout/hierarchy3"/>
    <dgm:cxn modelId="{6469ECDB-3526-445E-9845-DFC07BF9FADF}" type="presParOf" srcId="{81E08722-749E-406F-BEC3-4EE1CE7E8E04}" destId="{BE45EB7B-16F0-4298-A90C-2E33F62A2456}" srcOrd="1" destOrd="0" presId="urn:microsoft.com/office/officeart/2005/8/layout/hierarchy3"/>
    <dgm:cxn modelId="{DAE4AE9D-2D76-4F83-9BF2-0DB1A6C152FE}" type="presParOf" srcId="{BE45EB7B-16F0-4298-A90C-2E33F62A2456}" destId="{9373E0EB-6443-44E1-8EC7-B3388BB3F153}" srcOrd="0" destOrd="0" presId="urn:microsoft.com/office/officeart/2005/8/layout/hierarchy3"/>
    <dgm:cxn modelId="{0EEBBA60-B31E-47CE-AED1-B6FE47874F0E}" type="presParOf" srcId="{BE45EB7B-16F0-4298-A90C-2E33F62A2456}" destId="{8C111F9A-305E-4911-A28C-02D9ED44B07F}" srcOrd="1" destOrd="0" presId="urn:microsoft.com/office/officeart/2005/8/layout/hierarchy3"/>
    <dgm:cxn modelId="{07FCFE1C-458E-4E57-A3B3-15B19CBC0667}" type="presParOf" srcId="{BE45EB7B-16F0-4298-A90C-2E33F62A2456}" destId="{4F494F8E-ADC0-44F4-9970-3B60597DE469}" srcOrd="2" destOrd="0" presId="urn:microsoft.com/office/officeart/2005/8/layout/hierarchy3"/>
    <dgm:cxn modelId="{B4F0E286-E89E-4BE6-907F-F1E1C7D4645E}" type="presParOf" srcId="{BE45EB7B-16F0-4298-A90C-2E33F62A2456}" destId="{B736B97D-B909-47BD-B7F3-A13C1747B69E}" srcOrd="3"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B3DC21-0B03-4851-B187-E5D7B3F5595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7ADFDBE-D840-4662-AEE8-5AD4B885B97A}">
      <dgm:prSet/>
      <dgm:spPr/>
      <dgm:t>
        <a:bodyPr/>
        <a:lstStyle/>
        <a:p>
          <a:pPr>
            <a:lnSpc>
              <a:spcPct val="100000"/>
            </a:lnSpc>
          </a:pPr>
          <a:r>
            <a:rPr lang="en-US" b="1" dirty="0"/>
            <a:t>Identify Public Health Problems</a:t>
          </a:r>
          <a:endParaRPr lang="en-US" dirty="0"/>
        </a:p>
      </dgm:t>
    </dgm:pt>
    <dgm:pt modelId="{7347C7C6-8CC5-4E50-B169-6EB1511715E7}" type="parTrans" cxnId="{31B46BE0-3574-4645-98F8-BCD0237CAE78}">
      <dgm:prSet/>
      <dgm:spPr/>
      <dgm:t>
        <a:bodyPr/>
        <a:lstStyle/>
        <a:p>
          <a:endParaRPr lang="en-US"/>
        </a:p>
      </dgm:t>
    </dgm:pt>
    <dgm:pt modelId="{48A15E8A-5EE1-487B-9006-5B7B3F4941CA}" type="sibTrans" cxnId="{31B46BE0-3574-4645-98F8-BCD0237CAE78}">
      <dgm:prSet/>
      <dgm:spPr/>
      <dgm:t>
        <a:bodyPr/>
        <a:lstStyle/>
        <a:p>
          <a:endParaRPr lang="en-US"/>
        </a:p>
      </dgm:t>
    </dgm:pt>
    <dgm:pt modelId="{40AA74D3-1EE7-4C0E-AC8F-DDBB2039AE6B}">
      <dgm:prSet/>
      <dgm:spPr/>
      <dgm:t>
        <a:bodyPr/>
        <a:lstStyle/>
        <a:p>
          <a:pPr>
            <a:lnSpc>
              <a:spcPct val="100000"/>
            </a:lnSpc>
          </a:pPr>
          <a:r>
            <a:rPr lang="en-US" b="1" dirty="0"/>
            <a:t>Research and Analysis</a:t>
          </a:r>
          <a:endParaRPr lang="en-US" dirty="0"/>
        </a:p>
      </dgm:t>
    </dgm:pt>
    <dgm:pt modelId="{CAFA1DFD-CAAB-4385-B4C4-5F6A53686BD8}" type="parTrans" cxnId="{1EDFA89C-F070-4E42-884D-030C5672786B}">
      <dgm:prSet/>
      <dgm:spPr/>
      <dgm:t>
        <a:bodyPr/>
        <a:lstStyle/>
        <a:p>
          <a:endParaRPr lang="en-US"/>
        </a:p>
      </dgm:t>
    </dgm:pt>
    <dgm:pt modelId="{03AC7A46-6617-4885-B7CD-2AE5A6006031}" type="sibTrans" cxnId="{1EDFA89C-F070-4E42-884D-030C5672786B}">
      <dgm:prSet/>
      <dgm:spPr/>
      <dgm:t>
        <a:bodyPr/>
        <a:lstStyle/>
        <a:p>
          <a:endParaRPr lang="en-US"/>
        </a:p>
      </dgm:t>
    </dgm:pt>
    <dgm:pt modelId="{A886DA42-D795-47B6-BF10-B261707842ED}">
      <dgm:prSet/>
      <dgm:spPr/>
      <dgm:t>
        <a:bodyPr/>
        <a:lstStyle/>
        <a:p>
          <a:pPr>
            <a:lnSpc>
              <a:spcPct val="100000"/>
            </a:lnSpc>
          </a:pPr>
          <a:r>
            <a:rPr lang="en-US" b="1" dirty="0"/>
            <a:t>Ideation</a:t>
          </a:r>
          <a:endParaRPr lang="en-US" dirty="0"/>
        </a:p>
      </dgm:t>
    </dgm:pt>
    <dgm:pt modelId="{BF9B9DE7-6DFB-47B8-9120-345EA654C14D}" type="parTrans" cxnId="{42CC6E9A-FA4E-47F0-8DB0-957DB8189CD6}">
      <dgm:prSet/>
      <dgm:spPr/>
      <dgm:t>
        <a:bodyPr/>
        <a:lstStyle/>
        <a:p>
          <a:endParaRPr lang="en-US"/>
        </a:p>
      </dgm:t>
    </dgm:pt>
    <dgm:pt modelId="{F2F72F0C-CC33-407E-80A2-E441B15866A6}" type="sibTrans" cxnId="{42CC6E9A-FA4E-47F0-8DB0-957DB8189CD6}">
      <dgm:prSet/>
      <dgm:spPr/>
      <dgm:t>
        <a:bodyPr/>
        <a:lstStyle/>
        <a:p>
          <a:endParaRPr lang="en-US"/>
        </a:p>
      </dgm:t>
    </dgm:pt>
    <dgm:pt modelId="{EA3DCE5C-CEDF-47B4-9C59-5A6474CC96E3}">
      <dgm:prSet/>
      <dgm:spPr/>
      <dgm:t>
        <a:bodyPr/>
        <a:lstStyle/>
        <a:p>
          <a:pPr>
            <a:lnSpc>
              <a:spcPct val="100000"/>
            </a:lnSpc>
          </a:pPr>
          <a:r>
            <a:rPr lang="en-US" b="1" dirty="0"/>
            <a:t>Prototype</a:t>
          </a:r>
          <a:endParaRPr lang="en-US" dirty="0"/>
        </a:p>
      </dgm:t>
    </dgm:pt>
    <dgm:pt modelId="{551D3D99-C8A1-4AA6-9C7A-116C1F3E068E}" type="parTrans" cxnId="{C013612A-9A93-4FB6-98AF-C506449D94A1}">
      <dgm:prSet/>
      <dgm:spPr/>
      <dgm:t>
        <a:bodyPr/>
        <a:lstStyle/>
        <a:p>
          <a:endParaRPr lang="en-US"/>
        </a:p>
      </dgm:t>
    </dgm:pt>
    <dgm:pt modelId="{9271B8CE-12C9-42FA-9D69-0D91549BC1FB}" type="sibTrans" cxnId="{C013612A-9A93-4FB6-98AF-C506449D94A1}">
      <dgm:prSet/>
      <dgm:spPr/>
      <dgm:t>
        <a:bodyPr/>
        <a:lstStyle/>
        <a:p>
          <a:endParaRPr lang="en-US"/>
        </a:p>
      </dgm:t>
    </dgm:pt>
    <dgm:pt modelId="{86C0F8B8-D3B1-4969-8AB7-1E72BC35E1A4}">
      <dgm:prSet/>
      <dgm:spPr/>
      <dgm:t>
        <a:bodyPr/>
        <a:lstStyle/>
        <a:p>
          <a:pPr>
            <a:lnSpc>
              <a:spcPct val="100000"/>
            </a:lnSpc>
          </a:pPr>
          <a:r>
            <a:rPr lang="en-US" b="1" dirty="0"/>
            <a:t>Implementation</a:t>
          </a:r>
          <a:endParaRPr lang="en-US" dirty="0"/>
        </a:p>
      </dgm:t>
    </dgm:pt>
    <dgm:pt modelId="{91914A10-6BC1-4BEF-AD77-280BF00435A9}" type="parTrans" cxnId="{382DDC41-29E5-4E89-8C5E-D2A4F3093044}">
      <dgm:prSet/>
      <dgm:spPr/>
      <dgm:t>
        <a:bodyPr/>
        <a:lstStyle/>
        <a:p>
          <a:endParaRPr lang="en-US"/>
        </a:p>
      </dgm:t>
    </dgm:pt>
    <dgm:pt modelId="{205B35D6-7932-4660-9AB7-54B9B3E7A47F}" type="sibTrans" cxnId="{382DDC41-29E5-4E89-8C5E-D2A4F3093044}">
      <dgm:prSet/>
      <dgm:spPr/>
      <dgm:t>
        <a:bodyPr/>
        <a:lstStyle/>
        <a:p>
          <a:endParaRPr lang="en-US"/>
        </a:p>
      </dgm:t>
    </dgm:pt>
    <dgm:pt modelId="{A3994483-C205-465E-90C7-BBD5C853685F}">
      <dgm:prSet/>
      <dgm:spPr/>
      <dgm:t>
        <a:bodyPr/>
        <a:lstStyle/>
        <a:p>
          <a:pPr>
            <a:lnSpc>
              <a:spcPct val="100000"/>
            </a:lnSpc>
          </a:pPr>
          <a:r>
            <a:rPr lang="en-US" b="1" dirty="0"/>
            <a:t>Pitch</a:t>
          </a:r>
          <a:endParaRPr lang="en-US" dirty="0"/>
        </a:p>
      </dgm:t>
    </dgm:pt>
    <dgm:pt modelId="{5F06D118-DFE3-4E40-B952-6278AC04ECC2}" type="parTrans" cxnId="{8008415D-D16E-46FB-805B-239EDB93100B}">
      <dgm:prSet/>
      <dgm:spPr/>
      <dgm:t>
        <a:bodyPr/>
        <a:lstStyle/>
        <a:p>
          <a:endParaRPr lang="en-US"/>
        </a:p>
      </dgm:t>
    </dgm:pt>
    <dgm:pt modelId="{F014B57F-97F7-4229-AE74-4709CF8295FF}" type="sibTrans" cxnId="{8008415D-D16E-46FB-805B-239EDB93100B}">
      <dgm:prSet/>
      <dgm:spPr/>
      <dgm:t>
        <a:bodyPr/>
        <a:lstStyle/>
        <a:p>
          <a:endParaRPr lang="en-US"/>
        </a:p>
      </dgm:t>
    </dgm:pt>
    <dgm:pt modelId="{C2086233-C143-45DE-A6EB-47A22E0AB356}" type="pres">
      <dgm:prSet presAssocID="{BDB3DC21-0B03-4851-B187-E5D7B3F5595C}" presName="root" presStyleCnt="0">
        <dgm:presLayoutVars>
          <dgm:dir/>
          <dgm:resizeHandles val="exact"/>
        </dgm:presLayoutVars>
      </dgm:prSet>
      <dgm:spPr/>
    </dgm:pt>
    <dgm:pt modelId="{1D22C2EE-101F-4B26-AFA9-1EF341ADA5A7}" type="pres">
      <dgm:prSet presAssocID="{E7ADFDBE-D840-4662-AEE8-5AD4B885B97A}" presName="compNode" presStyleCnt="0"/>
      <dgm:spPr/>
    </dgm:pt>
    <dgm:pt modelId="{BFD67996-E737-4622-9477-C999FA3DD4AC}" type="pres">
      <dgm:prSet presAssocID="{E7ADFDBE-D840-4662-AEE8-5AD4B885B97A}" presName="bgRect" presStyleLbl="bgShp" presStyleIdx="0" presStyleCnt="6"/>
      <dgm:spPr/>
    </dgm:pt>
    <dgm:pt modelId="{5BC92DCF-C153-4FC4-ADFC-647F4861534B}" type="pres">
      <dgm:prSet presAssocID="{E7ADFDBE-D840-4662-AEE8-5AD4B885B97A}"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C42FF312-079C-494A-8E23-AC59B9CCD27D}" type="pres">
      <dgm:prSet presAssocID="{E7ADFDBE-D840-4662-AEE8-5AD4B885B97A}" presName="spaceRect" presStyleCnt="0"/>
      <dgm:spPr/>
    </dgm:pt>
    <dgm:pt modelId="{FDC7533B-72EE-411C-8DA1-E8408E0B9C3E}" type="pres">
      <dgm:prSet presAssocID="{E7ADFDBE-D840-4662-AEE8-5AD4B885B97A}" presName="parTx" presStyleLbl="revTx" presStyleIdx="0" presStyleCnt="6">
        <dgm:presLayoutVars>
          <dgm:chMax val="0"/>
          <dgm:chPref val="0"/>
        </dgm:presLayoutVars>
      </dgm:prSet>
      <dgm:spPr/>
    </dgm:pt>
    <dgm:pt modelId="{CF80DE25-F8A3-44A4-A3EF-E9551A9CAFE8}" type="pres">
      <dgm:prSet presAssocID="{48A15E8A-5EE1-487B-9006-5B7B3F4941CA}" presName="sibTrans" presStyleCnt="0"/>
      <dgm:spPr/>
    </dgm:pt>
    <dgm:pt modelId="{21193876-25ED-45D6-B998-3E87E08CC096}" type="pres">
      <dgm:prSet presAssocID="{40AA74D3-1EE7-4C0E-AC8F-DDBB2039AE6B}" presName="compNode" presStyleCnt="0"/>
      <dgm:spPr/>
    </dgm:pt>
    <dgm:pt modelId="{EB0A531D-3A86-4009-BECF-7E1C4FA4DDB0}" type="pres">
      <dgm:prSet presAssocID="{40AA74D3-1EE7-4C0E-AC8F-DDBB2039AE6B}" presName="bgRect" presStyleLbl="bgShp" presStyleIdx="1" presStyleCnt="6"/>
      <dgm:spPr/>
    </dgm:pt>
    <dgm:pt modelId="{DF68F1B6-8ED8-4820-AEB8-68EE5E1BA194}" type="pres">
      <dgm:prSet presAssocID="{40AA74D3-1EE7-4C0E-AC8F-DDBB2039AE6B}"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DE78A610-6CC5-4A33-B33C-FB49ECAC213E}" type="pres">
      <dgm:prSet presAssocID="{40AA74D3-1EE7-4C0E-AC8F-DDBB2039AE6B}" presName="spaceRect" presStyleCnt="0"/>
      <dgm:spPr/>
    </dgm:pt>
    <dgm:pt modelId="{7BD901AF-4CAE-4F33-8C26-A056762C586B}" type="pres">
      <dgm:prSet presAssocID="{40AA74D3-1EE7-4C0E-AC8F-DDBB2039AE6B}" presName="parTx" presStyleLbl="revTx" presStyleIdx="1" presStyleCnt="6">
        <dgm:presLayoutVars>
          <dgm:chMax val="0"/>
          <dgm:chPref val="0"/>
        </dgm:presLayoutVars>
      </dgm:prSet>
      <dgm:spPr/>
    </dgm:pt>
    <dgm:pt modelId="{C0B76A29-6C8E-48A6-B2D3-921A2A5AB35A}" type="pres">
      <dgm:prSet presAssocID="{03AC7A46-6617-4885-B7CD-2AE5A6006031}" presName="sibTrans" presStyleCnt="0"/>
      <dgm:spPr/>
    </dgm:pt>
    <dgm:pt modelId="{3166D933-0FB8-47DF-A504-6FCD42F509E0}" type="pres">
      <dgm:prSet presAssocID="{A886DA42-D795-47B6-BF10-B261707842ED}" presName="compNode" presStyleCnt="0"/>
      <dgm:spPr/>
    </dgm:pt>
    <dgm:pt modelId="{CCE025CF-90C1-4F58-89CB-5E7532AC1930}" type="pres">
      <dgm:prSet presAssocID="{A886DA42-D795-47B6-BF10-B261707842ED}" presName="bgRect" presStyleLbl="bgShp" presStyleIdx="2" presStyleCnt="6"/>
      <dgm:spPr/>
    </dgm:pt>
    <dgm:pt modelId="{B5258586-F776-4491-8A9A-6C47A22508B0}" type="pres">
      <dgm:prSet presAssocID="{A886DA42-D795-47B6-BF10-B261707842ED}"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rson with Idea"/>
        </a:ext>
      </dgm:extLst>
    </dgm:pt>
    <dgm:pt modelId="{E585F1B3-B7E9-4F0C-A454-2B687CED235B}" type="pres">
      <dgm:prSet presAssocID="{A886DA42-D795-47B6-BF10-B261707842ED}" presName="spaceRect" presStyleCnt="0"/>
      <dgm:spPr/>
    </dgm:pt>
    <dgm:pt modelId="{6F013490-1C47-4279-93DD-5647536C586A}" type="pres">
      <dgm:prSet presAssocID="{A886DA42-D795-47B6-BF10-B261707842ED}" presName="parTx" presStyleLbl="revTx" presStyleIdx="2" presStyleCnt="6">
        <dgm:presLayoutVars>
          <dgm:chMax val="0"/>
          <dgm:chPref val="0"/>
        </dgm:presLayoutVars>
      </dgm:prSet>
      <dgm:spPr/>
    </dgm:pt>
    <dgm:pt modelId="{B3CA255F-0A6B-4870-95F2-DF6616E706F2}" type="pres">
      <dgm:prSet presAssocID="{F2F72F0C-CC33-407E-80A2-E441B15866A6}" presName="sibTrans" presStyleCnt="0"/>
      <dgm:spPr/>
    </dgm:pt>
    <dgm:pt modelId="{FA2317EE-A4FC-46AF-80D9-EBE0743C9F47}" type="pres">
      <dgm:prSet presAssocID="{EA3DCE5C-CEDF-47B4-9C59-5A6474CC96E3}" presName="compNode" presStyleCnt="0"/>
      <dgm:spPr/>
    </dgm:pt>
    <dgm:pt modelId="{513929D8-9573-45B4-B0CF-B95E8E9EBA8D}" type="pres">
      <dgm:prSet presAssocID="{EA3DCE5C-CEDF-47B4-9C59-5A6474CC96E3}" presName="bgRect" presStyleLbl="bgShp" presStyleIdx="3" presStyleCnt="6"/>
      <dgm:spPr/>
    </dgm:pt>
    <dgm:pt modelId="{C6EB44AF-D395-4F65-84B2-D7B757141E52}" type="pres">
      <dgm:prSet presAssocID="{EA3DCE5C-CEDF-47B4-9C59-5A6474CC96E3}"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791FD992-B79E-4D14-9966-585CD13DC0D0}" type="pres">
      <dgm:prSet presAssocID="{EA3DCE5C-CEDF-47B4-9C59-5A6474CC96E3}" presName="spaceRect" presStyleCnt="0"/>
      <dgm:spPr/>
    </dgm:pt>
    <dgm:pt modelId="{829D9BED-64AE-455E-9ABC-CF58939CA97E}" type="pres">
      <dgm:prSet presAssocID="{EA3DCE5C-CEDF-47B4-9C59-5A6474CC96E3}" presName="parTx" presStyleLbl="revTx" presStyleIdx="3" presStyleCnt="6">
        <dgm:presLayoutVars>
          <dgm:chMax val="0"/>
          <dgm:chPref val="0"/>
        </dgm:presLayoutVars>
      </dgm:prSet>
      <dgm:spPr/>
    </dgm:pt>
    <dgm:pt modelId="{BBA6A8C7-4961-40C0-B8D4-536CF59F818B}" type="pres">
      <dgm:prSet presAssocID="{9271B8CE-12C9-42FA-9D69-0D91549BC1FB}" presName="sibTrans" presStyleCnt="0"/>
      <dgm:spPr/>
    </dgm:pt>
    <dgm:pt modelId="{9AFC3C4B-7DDF-4BD3-9AE4-D4D79BD610A9}" type="pres">
      <dgm:prSet presAssocID="{86C0F8B8-D3B1-4969-8AB7-1E72BC35E1A4}" presName="compNode" presStyleCnt="0"/>
      <dgm:spPr/>
    </dgm:pt>
    <dgm:pt modelId="{5012F236-BD0F-4B71-B4D4-11A7725487D0}" type="pres">
      <dgm:prSet presAssocID="{86C0F8B8-D3B1-4969-8AB7-1E72BC35E1A4}" presName="bgRect" presStyleLbl="bgShp" presStyleIdx="4" presStyleCnt="6"/>
      <dgm:spPr/>
    </dgm:pt>
    <dgm:pt modelId="{300181D5-6EE8-4B2B-B04B-423D22995877}" type="pres">
      <dgm:prSet presAssocID="{86C0F8B8-D3B1-4969-8AB7-1E72BC35E1A4}"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Arrow Circle"/>
        </a:ext>
      </dgm:extLst>
    </dgm:pt>
    <dgm:pt modelId="{68D9D2F8-C874-41CD-999D-A04AC437A450}" type="pres">
      <dgm:prSet presAssocID="{86C0F8B8-D3B1-4969-8AB7-1E72BC35E1A4}" presName="spaceRect" presStyleCnt="0"/>
      <dgm:spPr/>
    </dgm:pt>
    <dgm:pt modelId="{B3DCBE40-5BFB-48AD-99EA-FC7B69B8C1E9}" type="pres">
      <dgm:prSet presAssocID="{86C0F8B8-D3B1-4969-8AB7-1E72BC35E1A4}" presName="parTx" presStyleLbl="revTx" presStyleIdx="4" presStyleCnt="6">
        <dgm:presLayoutVars>
          <dgm:chMax val="0"/>
          <dgm:chPref val="0"/>
        </dgm:presLayoutVars>
      </dgm:prSet>
      <dgm:spPr/>
    </dgm:pt>
    <dgm:pt modelId="{6A3D6C23-95EB-4B8F-935C-0AC1A504A214}" type="pres">
      <dgm:prSet presAssocID="{205B35D6-7932-4660-9AB7-54B9B3E7A47F}" presName="sibTrans" presStyleCnt="0"/>
      <dgm:spPr/>
    </dgm:pt>
    <dgm:pt modelId="{C51142D6-199D-4189-81C0-9A3E74965804}" type="pres">
      <dgm:prSet presAssocID="{A3994483-C205-465E-90C7-BBD5C853685F}" presName="compNode" presStyleCnt="0"/>
      <dgm:spPr/>
    </dgm:pt>
    <dgm:pt modelId="{4C4B3E24-9965-44B2-927F-3C8F67AD3512}" type="pres">
      <dgm:prSet presAssocID="{A3994483-C205-465E-90C7-BBD5C853685F}" presName="bgRect" presStyleLbl="bgShp" presStyleIdx="5" presStyleCnt="6"/>
      <dgm:spPr/>
    </dgm:pt>
    <dgm:pt modelId="{CE916861-A7AC-4364-AA74-BBA8E362F44A}" type="pres">
      <dgm:prSet presAssocID="{A3994483-C205-465E-90C7-BBD5C853685F}"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Teacher"/>
        </a:ext>
      </dgm:extLst>
    </dgm:pt>
    <dgm:pt modelId="{3E72EAEA-7A17-44C0-A134-C81ECF768862}" type="pres">
      <dgm:prSet presAssocID="{A3994483-C205-465E-90C7-BBD5C853685F}" presName="spaceRect" presStyleCnt="0"/>
      <dgm:spPr/>
    </dgm:pt>
    <dgm:pt modelId="{E4AEBF01-D9FF-4C36-B354-C1F7F7F37E19}" type="pres">
      <dgm:prSet presAssocID="{A3994483-C205-465E-90C7-BBD5C853685F}" presName="parTx" presStyleLbl="revTx" presStyleIdx="5" presStyleCnt="6">
        <dgm:presLayoutVars>
          <dgm:chMax val="0"/>
          <dgm:chPref val="0"/>
        </dgm:presLayoutVars>
      </dgm:prSet>
      <dgm:spPr/>
    </dgm:pt>
  </dgm:ptLst>
  <dgm:cxnLst>
    <dgm:cxn modelId="{902D430E-82BA-4DA5-A104-D47C5DAD7F6F}" type="presOf" srcId="{A886DA42-D795-47B6-BF10-B261707842ED}" destId="{6F013490-1C47-4279-93DD-5647536C586A}" srcOrd="0" destOrd="0" presId="urn:microsoft.com/office/officeart/2018/2/layout/IconVerticalSolidList"/>
    <dgm:cxn modelId="{C013612A-9A93-4FB6-98AF-C506449D94A1}" srcId="{BDB3DC21-0B03-4851-B187-E5D7B3F5595C}" destId="{EA3DCE5C-CEDF-47B4-9C59-5A6474CC96E3}" srcOrd="3" destOrd="0" parTransId="{551D3D99-C8A1-4AA6-9C7A-116C1F3E068E}" sibTransId="{9271B8CE-12C9-42FA-9D69-0D91549BC1FB}"/>
    <dgm:cxn modelId="{8008415D-D16E-46FB-805B-239EDB93100B}" srcId="{BDB3DC21-0B03-4851-B187-E5D7B3F5595C}" destId="{A3994483-C205-465E-90C7-BBD5C853685F}" srcOrd="5" destOrd="0" parTransId="{5F06D118-DFE3-4E40-B952-6278AC04ECC2}" sibTransId="{F014B57F-97F7-4229-AE74-4709CF8295FF}"/>
    <dgm:cxn modelId="{382DDC41-29E5-4E89-8C5E-D2A4F3093044}" srcId="{BDB3DC21-0B03-4851-B187-E5D7B3F5595C}" destId="{86C0F8B8-D3B1-4969-8AB7-1E72BC35E1A4}" srcOrd="4" destOrd="0" parTransId="{91914A10-6BC1-4BEF-AD77-280BF00435A9}" sibTransId="{205B35D6-7932-4660-9AB7-54B9B3E7A47F}"/>
    <dgm:cxn modelId="{BD3E5562-44F6-4579-A50C-B27AAB4BD479}" type="presOf" srcId="{40AA74D3-1EE7-4C0E-AC8F-DDBB2039AE6B}" destId="{7BD901AF-4CAE-4F33-8C26-A056762C586B}" srcOrd="0" destOrd="0" presId="urn:microsoft.com/office/officeart/2018/2/layout/IconVerticalSolidList"/>
    <dgm:cxn modelId="{C293C84E-C82D-42AF-84A0-54099C98B7DB}" type="presOf" srcId="{E7ADFDBE-D840-4662-AEE8-5AD4B885B97A}" destId="{FDC7533B-72EE-411C-8DA1-E8408E0B9C3E}" srcOrd="0" destOrd="0" presId="urn:microsoft.com/office/officeart/2018/2/layout/IconVerticalSolidList"/>
    <dgm:cxn modelId="{1FA9DF7E-74CC-4905-8983-9ADA965497C3}" type="presOf" srcId="{A3994483-C205-465E-90C7-BBD5C853685F}" destId="{E4AEBF01-D9FF-4C36-B354-C1F7F7F37E19}" srcOrd="0" destOrd="0" presId="urn:microsoft.com/office/officeart/2018/2/layout/IconVerticalSolidList"/>
    <dgm:cxn modelId="{42CC6E9A-FA4E-47F0-8DB0-957DB8189CD6}" srcId="{BDB3DC21-0B03-4851-B187-E5D7B3F5595C}" destId="{A886DA42-D795-47B6-BF10-B261707842ED}" srcOrd="2" destOrd="0" parTransId="{BF9B9DE7-6DFB-47B8-9120-345EA654C14D}" sibTransId="{F2F72F0C-CC33-407E-80A2-E441B15866A6}"/>
    <dgm:cxn modelId="{1EDFA89C-F070-4E42-884D-030C5672786B}" srcId="{BDB3DC21-0B03-4851-B187-E5D7B3F5595C}" destId="{40AA74D3-1EE7-4C0E-AC8F-DDBB2039AE6B}" srcOrd="1" destOrd="0" parTransId="{CAFA1DFD-CAAB-4385-B4C4-5F6A53686BD8}" sibTransId="{03AC7A46-6617-4885-B7CD-2AE5A6006031}"/>
    <dgm:cxn modelId="{5447BCBF-CB13-4777-BEEB-67D70DA27DB8}" type="presOf" srcId="{BDB3DC21-0B03-4851-B187-E5D7B3F5595C}" destId="{C2086233-C143-45DE-A6EB-47A22E0AB356}" srcOrd="0" destOrd="0" presId="urn:microsoft.com/office/officeart/2018/2/layout/IconVerticalSolidList"/>
    <dgm:cxn modelId="{F15719CD-0F30-4C9B-ADEA-6C1226B8EAC7}" type="presOf" srcId="{86C0F8B8-D3B1-4969-8AB7-1E72BC35E1A4}" destId="{B3DCBE40-5BFB-48AD-99EA-FC7B69B8C1E9}" srcOrd="0" destOrd="0" presId="urn:microsoft.com/office/officeart/2018/2/layout/IconVerticalSolidList"/>
    <dgm:cxn modelId="{31B46BE0-3574-4645-98F8-BCD0237CAE78}" srcId="{BDB3DC21-0B03-4851-B187-E5D7B3F5595C}" destId="{E7ADFDBE-D840-4662-AEE8-5AD4B885B97A}" srcOrd="0" destOrd="0" parTransId="{7347C7C6-8CC5-4E50-B169-6EB1511715E7}" sibTransId="{48A15E8A-5EE1-487B-9006-5B7B3F4941CA}"/>
    <dgm:cxn modelId="{B6334FF5-69DD-44FB-BCA8-4CEB704280AF}" type="presOf" srcId="{EA3DCE5C-CEDF-47B4-9C59-5A6474CC96E3}" destId="{829D9BED-64AE-455E-9ABC-CF58939CA97E}" srcOrd="0" destOrd="0" presId="urn:microsoft.com/office/officeart/2018/2/layout/IconVerticalSolidList"/>
    <dgm:cxn modelId="{CCE29E32-4D20-4958-8AC6-71C27EBAA33D}" type="presParOf" srcId="{C2086233-C143-45DE-A6EB-47A22E0AB356}" destId="{1D22C2EE-101F-4B26-AFA9-1EF341ADA5A7}" srcOrd="0" destOrd="0" presId="urn:microsoft.com/office/officeart/2018/2/layout/IconVerticalSolidList"/>
    <dgm:cxn modelId="{76DACF9C-EF21-4FBE-A7CF-6787E299C7A2}" type="presParOf" srcId="{1D22C2EE-101F-4B26-AFA9-1EF341ADA5A7}" destId="{BFD67996-E737-4622-9477-C999FA3DD4AC}" srcOrd="0" destOrd="0" presId="urn:microsoft.com/office/officeart/2018/2/layout/IconVerticalSolidList"/>
    <dgm:cxn modelId="{24ABCC64-20CC-442B-A031-979A94674FA5}" type="presParOf" srcId="{1D22C2EE-101F-4B26-AFA9-1EF341ADA5A7}" destId="{5BC92DCF-C153-4FC4-ADFC-647F4861534B}" srcOrd="1" destOrd="0" presId="urn:microsoft.com/office/officeart/2018/2/layout/IconVerticalSolidList"/>
    <dgm:cxn modelId="{57827F22-97E2-4371-ACE4-E97E9A624452}" type="presParOf" srcId="{1D22C2EE-101F-4B26-AFA9-1EF341ADA5A7}" destId="{C42FF312-079C-494A-8E23-AC59B9CCD27D}" srcOrd="2" destOrd="0" presId="urn:microsoft.com/office/officeart/2018/2/layout/IconVerticalSolidList"/>
    <dgm:cxn modelId="{98346680-EB1B-4F8C-842F-A2377EE62934}" type="presParOf" srcId="{1D22C2EE-101F-4B26-AFA9-1EF341ADA5A7}" destId="{FDC7533B-72EE-411C-8DA1-E8408E0B9C3E}" srcOrd="3" destOrd="0" presId="urn:microsoft.com/office/officeart/2018/2/layout/IconVerticalSolidList"/>
    <dgm:cxn modelId="{00372EF3-10C8-4064-89D3-F90FC79D51D3}" type="presParOf" srcId="{C2086233-C143-45DE-A6EB-47A22E0AB356}" destId="{CF80DE25-F8A3-44A4-A3EF-E9551A9CAFE8}" srcOrd="1" destOrd="0" presId="urn:microsoft.com/office/officeart/2018/2/layout/IconVerticalSolidList"/>
    <dgm:cxn modelId="{291C223D-8BF1-4D97-A7EB-332A32B56C72}" type="presParOf" srcId="{C2086233-C143-45DE-A6EB-47A22E0AB356}" destId="{21193876-25ED-45D6-B998-3E87E08CC096}" srcOrd="2" destOrd="0" presId="urn:microsoft.com/office/officeart/2018/2/layout/IconVerticalSolidList"/>
    <dgm:cxn modelId="{D9C854E0-CAAC-4BEF-9460-CBB1434689D1}" type="presParOf" srcId="{21193876-25ED-45D6-B998-3E87E08CC096}" destId="{EB0A531D-3A86-4009-BECF-7E1C4FA4DDB0}" srcOrd="0" destOrd="0" presId="urn:microsoft.com/office/officeart/2018/2/layout/IconVerticalSolidList"/>
    <dgm:cxn modelId="{D8CDE2AC-14EF-438B-A1BF-3C57C61E9124}" type="presParOf" srcId="{21193876-25ED-45D6-B998-3E87E08CC096}" destId="{DF68F1B6-8ED8-4820-AEB8-68EE5E1BA194}" srcOrd="1" destOrd="0" presId="urn:microsoft.com/office/officeart/2018/2/layout/IconVerticalSolidList"/>
    <dgm:cxn modelId="{0A4303DE-55AC-4AC4-9919-27952751A8C5}" type="presParOf" srcId="{21193876-25ED-45D6-B998-3E87E08CC096}" destId="{DE78A610-6CC5-4A33-B33C-FB49ECAC213E}" srcOrd="2" destOrd="0" presId="urn:microsoft.com/office/officeart/2018/2/layout/IconVerticalSolidList"/>
    <dgm:cxn modelId="{0EB66F28-0909-4BA3-AFF7-E41EB1A00BE1}" type="presParOf" srcId="{21193876-25ED-45D6-B998-3E87E08CC096}" destId="{7BD901AF-4CAE-4F33-8C26-A056762C586B}" srcOrd="3" destOrd="0" presId="urn:microsoft.com/office/officeart/2018/2/layout/IconVerticalSolidList"/>
    <dgm:cxn modelId="{E29F9357-18AD-4B36-B436-1EC3D5A89263}" type="presParOf" srcId="{C2086233-C143-45DE-A6EB-47A22E0AB356}" destId="{C0B76A29-6C8E-48A6-B2D3-921A2A5AB35A}" srcOrd="3" destOrd="0" presId="urn:microsoft.com/office/officeart/2018/2/layout/IconVerticalSolidList"/>
    <dgm:cxn modelId="{D2399776-76AF-427F-803F-BEF937F705F7}" type="presParOf" srcId="{C2086233-C143-45DE-A6EB-47A22E0AB356}" destId="{3166D933-0FB8-47DF-A504-6FCD42F509E0}" srcOrd="4" destOrd="0" presId="urn:microsoft.com/office/officeart/2018/2/layout/IconVerticalSolidList"/>
    <dgm:cxn modelId="{2AE71571-1566-4AF4-8D24-25215B510251}" type="presParOf" srcId="{3166D933-0FB8-47DF-A504-6FCD42F509E0}" destId="{CCE025CF-90C1-4F58-89CB-5E7532AC1930}" srcOrd="0" destOrd="0" presId="urn:microsoft.com/office/officeart/2018/2/layout/IconVerticalSolidList"/>
    <dgm:cxn modelId="{6CF2625B-8A85-4928-8B03-16A37B4239A0}" type="presParOf" srcId="{3166D933-0FB8-47DF-A504-6FCD42F509E0}" destId="{B5258586-F776-4491-8A9A-6C47A22508B0}" srcOrd="1" destOrd="0" presId="urn:microsoft.com/office/officeart/2018/2/layout/IconVerticalSolidList"/>
    <dgm:cxn modelId="{F55FFB2C-F014-4BB2-BF6F-9F405A2D4E3E}" type="presParOf" srcId="{3166D933-0FB8-47DF-A504-6FCD42F509E0}" destId="{E585F1B3-B7E9-4F0C-A454-2B687CED235B}" srcOrd="2" destOrd="0" presId="urn:microsoft.com/office/officeart/2018/2/layout/IconVerticalSolidList"/>
    <dgm:cxn modelId="{F6D79299-553F-4C5B-9D9F-6B088A378724}" type="presParOf" srcId="{3166D933-0FB8-47DF-A504-6FCD42F509E0}" destId="{6F013490-1C47-4279-93DD-5647536C586A}" srcOrd="3" destOrd="0" presId="urn:microsoft.com/office/officeart/2018/2/layout/IconVerticalSolidList"/>
    <dgm:cxn modelId="{804F413E-E028-41B0-B997-F4F0447656E9}" type="presParOf" srcId="{C2086233-C143-45DE-A6EB-47A22E0AB356}" destId="{B3CA255F-0A6B-4870-95F2-DF6616E706F2}" srcOrd="5" destOrd="0" presId="urn:microsoft.com/office/officeart/2018/2/layout/IconVerticalSolidList"/>
    <dgm:cxn modelId="{41100EC0-3778-43DC-B3E7-5E0980B1D1E4}" type="presParOf" srcId="{C2086233-C143-45DE-A6EB-47A22E0AB356}" destId="{FA2317EE-A4FC-46AF-80D9-EBE0743C9F47}" srcOrd="6" destOrd="0" presId="urn:microsoft.com/office/officeart/2018/2/layout/IconVerticalSolidList"/>
    <dgm:cxn modelId="{11C90CA1-C866-444B-8619-E9023BDECCC2}" type="presParOf" srcId="{FA2317EE-A4FC-46AF-80D9-EBE0743C9F47}" destId="{513929D8-9573-45B4-B0CF-B95E8E9EBA8D}" srcOrd="0" destOrd="0" presId="urn:microsoft.com/office/officeart/2018/2/layout/IconVerticalSolidList"/>
    <dgm:cxn modelId="{F9ADEDBA-4737-46D2-BDDF-29764C2F2652}" type="presParOf" srcId="{FA2317EE-A4FC-46AF-80D9-EBE0743C9F47}" destId="{C6EB44AF-D395-4F65-84B2-D7B757141E52}" srcOrd="1" destOrd="0" presId="urn:microsoft.com/office/officeart/2018/2/layout/IconVerticalSolidList"/>
    <dgm:cxn modelId="{69D03695-1C37-4118-A551-EDEEDFDF5F62}" type="presParOf" srcId="{FA2317EE-A4FC-46AF-80D9-EBE0743C9F47}" destId="{791FD992-B79E-4D14-9966-585CD13DC0D0}" srcOrd="2" destOrd="0" presId="urn:microsoft.com/office/officeart/2018/2/layout/IconVerticalSolidList"/>
    <dgm:cxn modelId="{683D9D81-C91C-4801-95F9-4810DBDF225D}" type="presParOf" srcId="{FA2317EE-A4FC-46AF-80D9-EBE0743C9F47}" destId="{829D9BED-64AE-455E-9ABC-CF58939CA97E}" srcOrd="3" destOrd="0" presId="urn:microsoft.com/office/officeart/2018/2/layout/IconVerticalSolidList"/>
    <dgm:cxn modelId="{71BBB2AE-14C3-47C9-BF69-35A77AF42B40}" type="presParOf" srcId="{C2086233-C143-45DE-A6EB-47A22E0AB356}" destId="{BBA6A8C7-4961-40C0-B8D4-536CF59F818B}" srcOrd="7" destOrd="0" presId="urn:microsoft.com/office/officeart/2018/2/layout/IconVerticalSolidList"/>
    <dgm:cxn modelId="{B00D854A-CB41-457D-85BE-494766409371}" type="presParOf" srcId="{C2086233-C143-45DE-A6EB-47A22E0AB356}" destId="{9AFC3C4B-7DDF-4BD3-9AE4-D4D79BD610A9}" srcOrd="8" destOrd="0" presId="urn:microsoft.com/office/officeart/2018/2/layout/IconVerticalSolidList"/>
    <dgm:cxn modelId="{91206914-4FC4-479E-A683-82BA284AF2C8}" type="presParOf" srcId="{9AFC3C4B-7DDF-4BD3-9AE4-D4D79BD610A9}" destId="{5012F236-BD0F-4B71-B4D4-11A7725487D0}" srcOrd="0" destOrd="0" presId="urn:microsoft.com/office/officeart/2018/2/layout/IconVerticalSolidList"/>
    <dgm:cxn modelId="{DA1F2256-FD24-409A-A9AA-5A6382D56B28}" type="presParOf" srcId="{9AFC3C4B-7DDF-4BD3-9AE4-D4D79BD610A9}" destId="{300181D5-6EE8-4B2B-B04B-423D22995877}" srcOrd="1" destOrd="0" presId="urn:microsoft.com/office/officeart/2018/2/layout/IconVerticalSolidList"/>
    <dgm:cxn modelId="{3E691BCE-F87A-485E-9A2E-F93581AC414B}" type="presParOf" srcId="{9AFC3C4B-7DDF-4BD3-9AE4-D4D79BD610A9}" destId="{68D9D2F8-C874-41CD-999D-A04AC437A450}" srcOrd="2" destOrd="0" presId="urn:microsoft.com/office/officeart/2018/2/layout/IconVerticalSolidList"/>
    <dgm:cxn modelId="{6B1E9166-A84F-4890-8B25-27D144CC5AEA}" type="presParOf" srcId="{9AFC3C4B-7DDF-4BD3-9AE4-D4D79BD610A9}" destId="{B3DCBE40-5BFB-48AD-99EA-FC7B69B8C1E9}" srcOrd="3" destOrd="0" presId="urn:microsoft.com/office/officeart/2018/2/layout/IconVerticalSolidList"/>
    <dgm:cxn modelId="{2B32204D-D439-429A-A421-6CB572CD07DC}" type="presParOf" srcId="{C2086233-C143-45DE-A6EB-47A22E0AB356}" destId="{6A3D6C23-95EB-4B8F-935C-0AC1A504A214}" srcOrd="9" destOrd="0" presId="urn:microsoft.com/office/officeart/2018/2/layout/IconVerticalSolidList"/>
    <dgm:cxn modelId="{022981ED-126A-44EB-BE31-DD362AF14DE2}" type="presParOf" srcId="{C2086233-C143-45DE-A6EB-47A22E0AB356}" destId="{C51142D6-199D-4189-81C0-9A3E74965804}" srcOrd="10" destOrd="0" presId="urn:microsoft.com/office/officeart/2018/2/layout/IconVerticalSolidList"/>
    <dgm:cxn modelId="{F35719AD-D8FD-41DA-9C77-A895401F8A8C}" type="presParOf" srcId="{C51142D6-199D-4189-81C0-9A3E74965804}" destId="{4C4B3E24-9965-44B2-927F-3C8F67AD3512}" srcOrd="0" destOrd="0" presId="urn:microsoft.com/office/officeart/2018/2/layout/IconVerticalSolidList"/>
    <dgm:cxn modelId="{EEF8CD80-B649-4D8F-821A-A00FAEB13089}" type="presParOf" srcId="{C51142D6-199D-4189-81C0-9A3E74965804}" destId="{CE916861-A7AC-4364-AA74-BBA8E362F44A}" srcOrd="1" destOrd="0" presId="urn:microsoft.com/office/officeart/2018/2/layout/IconVerticalSolidList"/>
    <dgm:cxn modelId="{8A53CBF3-4E73-484A-A3C6-48ADF6F394BA}" type="presParOf" srcId="{C51142D6-199D-4189-81C0-9A3E74965804}" destId="{3E72EAEA-7A17-44C0-A134-C81ECF768862}" srcOrd="2" destOrd="0" presId="urn:microsoft.com/office/officeart/2018/2/layout/IconVerticalSolidList"/>
    <dgm:cxn modelId="{F1AE9E3D-A8AF-4781-B210-62A6371FDD00}" type="presParOf" srcId="{C51142D6-199D-4189-81C0-9A3E74965804}" destId="{E4AEBF01-D9FF-4C36-B354-C1F7F7F37E1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7E5ADF-E1FD-49A6-BC60-D7A2BB13E055}"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877E4663-8CD0-4B28-811E-813B8A2DB2C2}">
      <dgm:prSet/>
      <dgm:spPr/>
      <dgm:t>
        <a:bodyPr/>
        <a:lstStyle/>
        <a:p>
          <a:pPr>
            <a:lnSpc>
              <a:spcPct val="100000"/>
            </a:lnSpc>
          </a:pPr>
          <a:r>
            <a:rPr lang="en-US" b="0" i="0"/>
            <a:t>Conduct qualitative and quantitative research </a:t>
          </a:r>
          <a:endParaRPr lang="en-US"/>
        </a:p>
      </dgm:t>
    </dgm:pt>
    <dgm:pt modelId="{E6FA9CD9-F5E6-4DD2-B101-509F70727276}" type="parTrans" cxnId="{CEB3D372-BC28-4202-860F-0340BD60B550}">
      <dgm:prSet/>
      <dgm:spPr/>
      <dgm:t>
        <a:bodyPr/>
        <a:lstStyle/>
        <a:p>
          <a:endParaRPr lang="en-US"/>
        </a:p>
      </dgm:t>
    </dgm:pt>
    <dgm:pt modelId="{C486D7CF-4D12-4E54-89BB-4332A7260E82}" type="sibTrans" cxnId="{CEB3D372-BC28-4202-860F-0340BD60B550}">
      <dgm:prSet/>
      <dgm:spPr/>
      <dgm:t>
        <a:bodyPr/>
        <a:lstStyle/>
        <a:p>
          <a:endParaRPr lang="en-US"/>
        </a:p>
      </dgm:t>
    </dgm:pt>
    <dgm:pt modelId="{A8059D35-D034-42B1-91B2-A7BDA250819D}">
      <dgm:prSet/>
      <dgm:spPr/>
      <dgm:t>
        <a:bodyPr/>
        <a:lstStyle/>
        <a:p>
          <a:pPr>
            <a:lnSpc>
              <a:spcPct val="100000"/>
            </a:lnSpc>
          </a:pPr>
          <a:r>
            <a:rPr lang="en-US" b="0" i="0"/>
            <a:t>Understand root causes and contributing factors </a:t>
          </a:r>
          <a:endParaRPr lang="en-US"/>
        </a:p>
      </dgm:t>
    </dgm:pt>
    <dgm:pt modelId="{4E3332A9-E277-41FC-BCEA-CF5CC78F3AB2}" type="parTrans" cxnId="{F9B9D283-1BA5-4702-90BA-29E76348C413}">
      <dgm:prSet/>
      <dgm:spPr/>
      <dgm:t>
        <a:bodyPr/>
        <a:lstStyle/>
        <a:p>
          <a:endParaRPr lang="en-US"/>
        </a:p>
      </dgm:t>
    </dgm:pt>
    <dgm:pt modelId="{7BFC9F9B-D05C-4968-8CEE-554FA986369B}" type="sibTrans" cxnId="{F9B9D283-1BA5-4702-90BA-29E76348C413}">
      <dgm:prSet/>
      <dgm:spPr/>
      <dgm:t>
        <a:bodyPr/>
        <a:lstStyle/>
        <a:p>
          <a:endParaRPr lang="en-US"/>
        </a:p>
      </dgm:t>
    </dgm:pt>
    <dgm:pt modelId="{D2DEF5E4-51A0-4D18-B4C1-98CE061E29B5}">
      <dgm:prSet/>
      <dgm:spPr/>
      <dgm:t>
        <a:bodyPr/>
        <a:lstStyle/>
        <a:p>
          <a:pPr>
            <a:lnSpc>
              <a:spcPct val="100000"/>
            </a:lnSpc>
          </a:pPr>
          <a:r>
            <a:rPr lang="en-US" b="0" i="0"/>
            <a:t>Review existing interventions and best practices </a:t>
          </a:r>
          <a:endParaRPr lang="en-US"/>
        </a:p>
      </dgm:t>
    </dgm:pt>
    <dgm:pt modelId="{A6A6401C-35F7-4CFD-B7D0-A8980382C713}" type="parTrans" cxnId="{30BAF668-0B6A-485B-870A-3DA4EBC5428D}">
      <dgm:prSet/>
      <dgm:spPr/>
      <dgm:t>
        <a:bodyPr/>
        <a:lstStyle/>
        <a:p>
          <a:endParaRPr lang="en-US"/>
        </a:p>
      </dgm:t>
    </dgm:pt>
    <dgm:pt modelId="{53963D6A-EF7B-4FF0-A2DC-2EF2F7EE8D7D}" type="sibTrans" cxnId="{30BAF668-0B6A-485B-870A-3DA4EBC5428D}">
      <dgm:prSet/>
      <dgm:spPr/>
      <dgm:t>
        <a:bodyPr/>
        <a:lstStyle/>
        <a:p>
          <a:endParaRPr lang="en-US"/>
        </a:p>
      </dgm:t>
    </dgm:pt>
    <dgm:pt modelId="{CF63776D-D784-4BE2-976B-D3FB6D459BC8}" type="pres">
      <dgm:prSet presAssocID="{707E5ADF-E1FD-49A6-BC60-D7A2BB13E055}" presName="root" presStyleCnt="0">
        <dgm:presLayoutVars>
          <dgm:dir/>
          <dgm:resizeHandles val="exact"/>
        </dgm:presLayoutVars>
      </dgm:prSet>
      <dgm:spPr/>
    </dgm:pt>
    <dgm:pt modelId="{4E604C54-0A56-430C-8720-03A511CA2429}" type="pres">
      <dgm:prSet presAssocID="{877E4663-8CD0-4B28-811E-813B8A2DB2C2}" presName="compNode" presStyleCnt="0"/>
      <dgm:spPr/>
    </dgm:pt>
    <dgm:pt modelId="{F2A2311F-73E8-4BE0-85C9-EE552806B1C9}" type="pres">
      <dgm:prSet presAssocID="{877E4663-8CD0-4B28-811E-813B8A2DB2C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r chart"/>
        </a:ext>
      </dgm:extLst>
    </dgm:pt>
    <dgm:pt modelId="{0F196C73-A86B-410A-8D77-13350D32EEA3}" type="pres">
      <dgm:prSet presAssocID="{877E4663-8CD0-4B28-811E-813B8A2DB2C2}" presName="spaceRect" presStyleCnt="0"/>
      <dgm:spPr/>
    </dgm:pt>
    <dgm:pt modelId="{A2455BA1-5D77-4FB7-BDC9-4DC1563A1AC7}" type="pres">
      <dgm:prSet presAssocID="{877E4663-8CD0-4B28-811E-813B8A2DB2C2}" presName="textRect" presStyleLbl="revTx" presStyleIdx="0" presStyleCnt="3">
        <dgm:presLayoutVars>
          <dgm:chMax val="1"/>
          <dgm:chPref val="1"/>
        </dgm:presLayoutVars>
      </dgm:prSet>
      <dgm:spPr/>
    </dgm:pt>
    <dgm:pt modelId="{1F9C8D79-C533-4A2E-A6ED-5F752862C29C}" type="pres">
      <dgm:prSet presAssocID="{C486D7CF-4D12-4E54-89BB-4332A7260E82}" presName="sibTrans" presStyleCnt="0"/>
      <dgm:spPr/>
    </dgm:pt>
    <dgm:pt modelId="{593A841C-6799-44FD-B839-72F20E8C3465}" type="pres">
      <dgm:prSet presAssocID="{A8059D35-D034-42B1-91B2-A7BDA250819D}" presName="compNode" presStyleCnt="0"/>
      <dgm:spPr/>
    </dgm:pt>
    <dgm:pt modelId="{0E35B564-2F55-4689-A0DD-C077B45AE394}" type="pres">
      <dgm:prSet presAssocID="{A8059D35-D034-42B1-91B2-A7BDA250819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C16582ED-4D76-4E9B-8E9F-81207F220A79}" type="pres">
      <dgm:prSet presAssocID="{A8059D35-D034-42B1-91B2-A7BDA250819D}" presName="spaceRect" presStyleCnt="0"/>
      <dgm:spPr/>
    </dgm:pt>
    <dgm:pt modelId="{BD1188E8-072B-4246-A853-5DE3F8F50E30}" type="pres">
      <dgm:prSet presAssocID="{A8059D35-D034-42B1-91B2-A7BDA250819D}" presName="textRect" presStyleLbl="revTx" presStyleIdx="1" presStyleCnt="3">
        <dgm:presLayoutVars>
          <dgm:chMax val="1"/>
          <dgm:chPref val="1"/>
        </dgm:presLayoutVars>
      </dgm:prSet>
      <dgm:spPr/>
    </dgm:pt>
    <dgm:pt modelId="{B436D0E0-F018-4848-A3FA-00A039BE2FF6}" type="pres">
      <dgm:prSet presAssocID="{7BFC9F9B-D05C-4968-8CEE-554FA986369B}" presName="sibTrans" presStyleCnt="0"/>
      <dgm:spPr/>
    </dgm:pt>
    <dgm:pt modelId="{D25201AE-A089-4577-9AF4-E770B40B152D}" type="pres">
      <dgm:prSet presAssocID="{D2DEF5E4-51A0-4D18-B4C1-98CE061E29B5}" presName="compNode" presStyleCnt="0"/>
      <dgm:spPr/>
    </dgm:pt>
    <dgm:pt modelId="{E567CAED-07CF-446B-AB53-9665CA2CBE89}" type="pres">
      <dgm:prSet presAssocID="{D2DEF5E4-51A0-4D18-B4C1-98CE061E29B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C10CD1DD-649D-4ECC-8F3B-6B5243E6964D}" type="pres">
      <dgm:prSet presAssocID="{D2DEF5E4-51A0-4D18-B4C1-98CE061E29B5}" presName="spaceRect" presStyleCnt="0"/>
      <dgm:spPr/>
    </dgm:pt>
    <dgm:pt modelId="{2F527B49-0695-4013-AFAB-2A6130EAE4A2}" type="pres">
      <dgm:prSet presAssocID="{D2DEF5E4-51A0-4D18-B4C1-98CE061E29B5}" presName="textRect" presStyleLbl="revTx" presStyleIdx="2" presStyleCnt="3">
        <dgm:presLayoutVars>
          <dgm:chMax val="1"/>
          <dgm:chPref val="1"/>
        </dgm:presLayoutVars>
      </dgm:prSet>
      <dgm:spPr/>
    </dgm:pt>
  </dgm:ptLst>
  <dgm:cxnLst>
    <dgm:cxn modelId="{B5F36547-BCDB-4686-9CF4-B36E8FDF1AEF}" type="presOf" srcId="{D2DEF5E4-51A0-4D18-B4C1-98CE061E29B5}" destId="{2F527B49-0695-4013-AFAB-2A6130EAE4A2}" srcOrd="0" destOrd="0" presId="urn:microsoft.com/office/officeart/2018/2/layout/IconLabelList"/>
    <dgm:cxn modelId="{30BAF668-0B6A-485B-870A-3DA4EBC5428D}" srcId="{707E5ADF-E1FD-49A6-BC60-D7A2BB13E055}" destId="{D2DEF5E4-51A0-4D18-B4C1-98CE061E29B5}" srcOrd="2" destOrd="0" parTransId="{A6A6401C-35F7-4CFD-B7D0-A8980382C713}" sibTransId="{53963D6A-EF7B-4FF0-A2DC-2EF2F7EE8D7D}"/>
    <dgm:cxn modelId="{CE609F52-FDA1-4D71-BB5F-0D8360B734B5}" type="presOf" srcId="{A8059D35-D034-42B1-91B2-A7BDA250819D}" destId="{BD1188E8-072B-4246-A853-5DE3F8F50E30}" srcOrd="0" destOrd="0" presId="urn:microsoft.com/office/officeart/2018/2/layout/IconLabelList"/>
    <dgm:cxn modelId="{CEB3D372-BC28-4202-860F-0340BD60B550}" srcId="{707E5ADF-E1FD-49A6-BC60-D7A2BB13E055}" destId="{877E4663-8CD0-4B28-811E-813B8A2DB2C2}" srcOrd="0" destOrd="0" parTransId="{E6FA9CD9-F5E6-4DD2-B101-509F70727276}" sibTransId="{C486D7CF-4D12-4E54-89BB-4332A7260E82}"/>
    <dgm:cxn modelId="{F9B9D283-1BA5-4702-90BA-29E76348C413}" srcId="{707E5ADF-E1FD-49A6-BC60-D7A2BB13E055}" destId="{A8059D35-D034-42B1-91B2-A7BDA250819D}" srcOrd="1" destOrd="0" parTransId="{4E3332A9-E277-41FC-BCEA-CF5CC78F3AB2}" sibTransId="{7BFC9F9B-D05C-4968-8CEE-554FA986369B}"/>
    <dgm:cxn modelId="{5149A99B-B979-437E-B13A-F54F95C537F9}" type="presOf" srcId="{877E4663-8CD0-4B28-811E-813B8A2DB2C2}" destId="{A2455BA1-5D77-4FB7-BDC9-4DC1563A1AC7}" srcOrd="0" destOrd="0" presId="urn:microsoft.com/office/officeart/2018/2/layout/IconLabelList"/>
    <dgm:cxn modelId="{C65578C3-F321-4EC6-92EB-8DC307BBFCA9}" type="presOf" srcId="{707E5ADF-E1FD-49A6-BC60-D7A2BB13E055}" destId="{CF63776D-D784-4BE2-976B-D3FB6D459BC8}" srcOrd="0" destOrd="0" presId="urn:microsoft.com/office/officeart/2018/2/layout/IconLabelList"/>
    <dgm:cxn modelId="{E719508C-7981-4CC6-814A-2B30FE8268ED}" type="presParOf" srcId="{CF63776D-D784-4BE2-976B-D3FB6D459BC8}" destId="{4E604C54-0A56-430C-8720-03A511CA2429}" srcOrd="0" destOrd="0" presId="urn:microsoft.com/office/officeart/2018/2/layout/IconLabelList"/>
    <dgm:cxn modelId="{514CB740-09E7-4EF3-B4CA-A6C23E5588A8}" type="presParOf" srcId="{4E604C54-0A56-430C-8720-03A511CA2429}" destId="{F2A2311F-73E8-4BE0-85C9-EE552806B1C9}" srcOrd="0" destOrd="0" presId="urn:microsoft.com/office/officeart/2018/2/layout/IconLabelList"/>
    <dgm:cxn modelId="{7480F699-E247-4420-A922-AD4908BD5472}" type="presParOf" srcId="{4E604C54-0A56-430C-8720-03A511CA2429}" destId="{0F196C73-A86B-410A-8D77-13350D32EEA3}" srcOrd="1" destOrd="0" presId="urn:microsoft.com/office/officeart/2018/2/layout/IconLabelList"/>
    <dgm:cxn modelId="{C7BBD176-EE09-4374-8A37-6F3AD76BFD64}" type="presParOf" srcId="{4E604C54-0A56-430C-8720-03A511CA2429}" destId="{A2455BA1-5D77-4FB7-BDC9-4DC1563A1AC7}" srcOrd="2" destOrd="0" presId="urn:microsoft.com/office/officeart/2018/2/layout/IconLabelList"/>
    <dgm:cxn modelId="{7C1D2C89-0E45-4CBF-B613-90BB0174DCBD}" type="presParOf" srcId="{CF63776D-D784-4BE2-976B-D3FB6D459BC8}" destId="{1F9C8D79-C533-4A2E-A6ED-5F752862C29C}" srcOrd="1" destOrd="0" presId="urn:microsoft.com/office/officeart/2018/2/layout/IconLabelList"/>
    <dgm:cxn modelId="{19A5168B-A50B-415A-B2B7-E53E02B16A0A}" type="presParOf" srcId="{CF63776D-D784-4BE2-976B-D3FB6D459BC8}" destId="{593A841C-6799-44FD-B839-72F20E8C3465}" srcOrd="2" destOrd="0" presId="urn:microsoft.com/office/officeart/2018/2/layout/IconLabelList"/>
    <dgm:cxn modelId="{0D1ADC31-6808-458C-B4E4-CC32565D0BE3}" type="presParOf" srcId="{593A841C-6799-44FD-B839-72F20E8C3465}" destId="{0E35B564-2F55-4689-A0DD-C077B45AE394}" srcOrd="0" destOrd="0" presId="urn:microsoft.com/office/officeart/2018/2/layout/IconLabelList"/>
    <dgm:cxn modelId="{DA3215A2-10EA-4DA3-9F0B-8733220FBC3C}" type="presParOf" srcId="{593A841C-6799-44FD-B839-72F20E8C3465}" destId="{C16582ED-4D76-4E9B-8E9F-81207F220A79}" srcOrd="1" destOrd="0" presId="urn:microsoft.com/office/officeart/2018/2/layout/IconLabelList"/>
    <dgm:cxn modelId="{FE768069-152D-4565-8C20-C9144A0C575B}" type="presParOf" srcId="{593A841C-6799-44FD-B839-72F20E8C3465}" destId="{BD1188E8-072B-4246-A853-5DE3F8F50E30}" srcOrd="2" destOrd="0" presId="urn:microsoft.com/office/officeart/2018/2/layout/IconLabelList"/>
    <dgm:cxn modelId="{F9821A9F-6467-44E5-B9DC-E67B507389A6}" type="presParOf" srcId="{CF63776D-D784-4BE2-976B-D3FB6D459BC8}" destId="{B436D0E0-F018-4848-A3FA-00A039BE2FF6}" srcOrd="3" destOrd="0" presId="urn:microsoft.com/office/officeart/2018/2/layout/IconLabelList"/>
    <dgm:cxn modelId="{D19F0092-CF6F-418B-933D-157547561D44}" type="presParOf" srcId="{CF63776D-D784-4BE2-976B-D3FB6D459BC8}" destId="{D25201AE-A089-4577-9AF4-E770B40B152D}" srcOrd="4" destOrd="0" presId="urn:microsoft.com/office/officeart/2018/2/layout/IconLabelList"/>
    <dgm:cxn modelId="{ACCA0108-6E4C-4676-8DC0-7A5B143B34BD}" type="presParOf" srcId="{D25201AE-A089-4577-9AF4-E770B40B152D}" destId="{E567CAED-07CF-446B-AB53-9665CA2CBE89}" srcOrd="0" destOrd="0" presId="urn:microsoft.com/office/officeart/2018/2/layout/IconLabelList"/>
    <dgm:cxn modelId="{8B320C67-6FB0-41C6-AF16-C63147B1D9B5}" type="presParOf" srcId="{D25201AE-A089-4577-9AF4-E770B40B152D}" destId="{C10CD1DD-649D-4ECC-8F3B-6B5243E6964D}" srcOrd="1" destOrd="0" presId="urn:microsoft.com/office/officeart/2018/2/layout/IconLabelList"/>
    <dgm:cxn modelId="{186AA459-7F02-4428-AB6D-699168F4B922}" type="presParOf" srcId="{D25201AE-A089-4577-9AF4-E770B40B152D}" destId="{2F527B49-0695-4013-AFAB-2A6130EAE4A2}"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26380AC-E9CF-4937-9A75-E76FD128EFB4}" type="doc">
      <dgm:prSet loTypeId="urn:microsoft.com/office/officeart/2018/2/layout/IconLabelList" loCatId="icon" qsTypeId="urn:microsoft.com/office/officeart/2005/8/quickstyle/simple1" qsCatId="simple" csTypeId="urn:microsoft.com/office/officeart/2005/8/colors/colorful1" csCatId="colorful" phldr="1"/>
      <dgm:spPr/>
      <dgm:t>
        <a:bodyPr/>
        <a:lstStyle/>
        <a:p>
          <a:endParaRPr lang="en-US"/>
        </a:p>
      </dgm:t>
    </dgm:pt>
    <dgm:pt modelId="{9E93CFA9-88C5-4D48-9B41-9610168AA004}">
      <dgm:prSet/>
      <dgm:spPr/>
      <dgm:t>
        <a:bodyPr/>
        <a:lstStyle/>
        <a:p>
          <a:pPr>
            <a:lnSpc>
              <a:spcPct val="100000"/>
            </a:lnSpc>
          </a:pPr>
          <a:r>
            <a:rPr lang="en-US"/>
            <a:t>Allows designers to explore concepts, solve problems, and gather feedback before final production</a:t>
          </a:r>
        </a:p>
      </dgm:t>
    </dgm:pt>
    <dgm:pt modelId="{D3D9991C-B0C9-478E-BA44-0B1FFCDE084D}" type="parTrans" cxnId="{4FC03A78-1522-4ACE-A14E-CC2FC67E3B1A}">
      <dgm:prSet/>
      <dgm:spPr/>
      <dgm:t>
        <a:bodyPr/>
        <a:lstStyle/>
        <a:p>
          <a:endParaRPr lang="en-US"/>
        </a:p>
      </dgm:t>
    </dgm:pt>
    <dgm:pt modelId="{6958C24E-9D64-4C2A-9F9F-4F987F26B55D}" type="sibTrans" cxnId="{4FC03A78-1522-4ACE-A14E-CC2FC67E3B1A}">
      <dgm:prSet/>
      <dgm:spPr/>
      <dgm:t>
        <a:bodyPr/>
        <a:lstStyle/>
        <a:p>
          <a:endParaRPr lang="en-US"/>
        </a:p>
      </dgm:t>
    </dgm:pt>
    <dgm:pt modelId="{17D49F75-BB01-45F9-8F6F-86AD7995C5B7}">
      <dgm:prSet/>
      <dgm:spPr/>
      <dgm:t>
        <a:bodyPr/>
        <a:lstStyle/>
        <a:p>
          <a:pPr>
            <a:lnSpc>
              <a:spcPct val="100000"/>
            </a:lnSpc>
          </a:pPr>
          <a:r>
            <a:rPr lang="en-US"/>
            <a:t>Identifies potential issues early </a:t>
          </a:r>
        </a:p>
      </dgm:t>
    </dgm:pt>
    <dgm:pt modelId="{D74356EA-1D3E-4286-96E5-F354257CF295}" type="parTrans" cxnId="{8976D854-1C6E-4972-9CE8-0A7D078A2586}">
      <dgm:prSet/>
      <dgm:spPr/>
      <dgm:t>
        <a:bodyPr/>
        <a:lstStyle/>
        <a:p>
          <a:endParaRPr lang="en-US"/>
        </a:p>
      </dgm:t>
    </dgm:pt>
    <dgm:pt modelId="{71A0F8D9-ED24-4C42-8BC9-4A1CC92B2795}" type="sibTrans" cxnId="{8976D854-1C6E-4972-9CE8-0A7D078A2586}">
      <dgm:prSet/>
      <dgm:spPr/>
      <dgm:t>
        <a:bodyPr/>
        <a:lstStyle/>
        <a:p>
          <a:endParaRPr lang="en-US"/>
        </a:p>
      </dgm:t>
    </dgm:pt>
    <dgm:pt modelId="{CBFD8311-55C6-4C16-9FBB-18811A71D748}">
      <dgm:prSet/>
      <dgm:spPr/>
      <dgm:t>
        <a:bodyPr/>
        <a:lstStyle/>
        <a:p>
          <a:pPr>
            <a:lnSpc>
              <a:spcPct val="100000"/>
            </a:lnSpc>
          </a:pPr>
          <a:r>
            <a:rPr lang="en-US"/>
            <a:t>Ensures the final solution meets user needs</a:t>
          </a:r>
        </a:p>
      </dgm:t>
    </dgm:pt>
    <dgm:pt modelId="{A1726679-EE86-454A-8615-84C3ACBE4894}" type="parTrans" cxnId="{C0FE8516-BF2F-46B3-AC1D-100467553F76}">
      <dgm:prSet/>
      <dgm:spPr/>
      <dgm:t>
        <a:bodyPr/>
        <a:lstStyle/>
        <a:p>
          <a:endParaRPr lang="en-US"/>
        </a:p>
      </dgm:t>
    </dgm:pt>
    <dgm:pt modelId="{68A12C0A-63AB-4F38-A689-0AAEE85D8C86}" type="sibTrans" cxnId="{C0FE8516-BF2F-46B3-AC1D-100467553F76}">
      <dgm:prSet/>
      <dgm:spPr/>
      <dgm:t>
        <a:bodyPr/>
        <a:lstStyle/>
        <a:p>
          <a:endParaRPr lang="en-US"/>
        </a:p>
      </dgm:t>
    </dgm:pt>
    <dgm:pt modelId="{8D471284-B23E-436A-BC11-E450D391A634}" type="pres">
      <dgm:prSet presAssocID="{126380AC-E9CF-4937-9A75-E76FD128EFB4}" presName="root" presStyleCnt="0">
        <dgm:presLayoutVars>
          <dgm:dir/>
          <dgm:resizeHandles val="exact"/>
        </dgm:presLayoutVars>
      </dgm:prSet>
      <dgm:spPr/>
    </dgm:pt>
    <dgm:pt modelId="{96FCBCF4-2EFC-4E4C-B52F-E378F98D016D}" type="pres">
      <dgm:prSet presAssocID="{9E93CFA9-88C5-4D48-9B41-9610168AA004}" presName="compNode" presStyleCnt="0"/>
      <dgm:spPr/>
    </dgm:pt>
    <dgm:pt modelId="{C990CB66-5FF8-4638-BD9B-5426F7DBE4A7}" type="pres">
      <dgm:prSet presAssocID="{9E93CFA9-88C5-4D48-9B41-9610168AA00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Workflow"/>
        </a:ext>
      </dgm:extLst>
    </dgm:pt>
    <dgm:pt modelId="{9C6C0F2B-7BBC-4BFD-9742-3261EB21FD9E}" type="pres">
      <dgm:prSet presAssocID="{9E93CFA9-88C5-4D48-9B41-9610168AA004}" presName="spaceRect" presStyleCnt="0"/>
      <dgm:spPr/>
    </dgm:pt>
    <dgm:pt modelId="{ADA46B58-6802-4857-B188-97F941201E84}" type="pres">
      <dgm:prSet presAssocID="{9E93CFA9-88C5-4D48-9B41-9610168AA004}" presName="textRect" presStyleLbl="revTx" presStyleIdx="0" presStyleCnt="3">
        <dgm:presLayoutVars>
          <dgm:chMax val="1"/>
          <dgm:chPref val="1"/>
        </dgm:presLayoutVars>
      </dgm:prSet>
      <dgm:spPr/>
    </dgm:pt>
    <dgm:pt modelId="{719D01B6-C9CB-4926-AB74-ECBBC0351C72}" type="pres">
      <dgm:prSet presAssocID="{6958C24E-9D64-4C2A-9F9F-4F987F26B55D}" presName="sibTrans" presStyleCnt="0"/>
      <dgm:spPr/>
    </dgm:pt>
    <dgm:pt modelId="{FBE2082D-8C3E-456A-A99D-56355D2E5EEE}" type="pres">
      <dgm:prSet presAssocID="{17D49F75-BB01-45F9-8F6F-86AD7995C5B7}" presName="compNode" presStyleCnt="0"/>
      <dgm:spPr/>
    </dgm:pt>
    <dgm:pt modelId="{252D9818-012E-4261-AEE9-138D15469CF0}" type="pres">
      <dgm:prSet presAssocID="{17D49F75-BB01-45F9-8F6F-86AD7995C5B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89445869-6810-4568-BCF4-A243C66B7A43}" type="pres">
      <dgm:prSet presAssocID="{17D49F75-BB01-45F9-8F6F-86AD7995C5B7}" presName="spaceRect" presStyleCnt="0"/>
      <dgm:spPr/>
    </dgm:pt>
    <dgm:pt modelId="{8911A0AF-7708-4A5B-8CC8-64BBA124591E}" type="pres">
      <dgm:prSet presAssocID="{17D49F75-BB01-45F9-8F6F-86AD7995C5B7}" presName="textRect" presStyleLbl="revTx" presStyleIdx="1" presStyleCnt="3">
        <dgm:presLayoutVars>
          <dgm:chMax val="1"/>
          <dgm:chPref val="1"/>
        </dgm:presLayoutVars>
      </dgm:prSet>
      <dgm:spPr/>
    </dgm:pt>
    <dgm:pt modelId="{CE048E60-0513-4477-B136-38C124CEE161}" type="pres">
      <dgm:prSet presAssocID="{71A0F8D9-ED24-4C42-8BC9-4A1CC92B2795}" presName="sibTrans" presStyleCnt="0"/>
      <dgm:spPr/>
    </dgm:pt>
    <dgm:pt modelId="{4CFDDE94-EEAB-40D5-882D-4607F93E3816}" type="pres">
      <dgm:prSet presAssocID="{CBFD8311-55C6-4C16-9FBB-18811A71D748}" presName="compNode" presStyleCnt="0"/>
      <dgm:spPr/>
    </dgm:pt>
    <dgm:pt modelId="{FFE037F7-83CD-4F68-863D-3A513C628B8A}" type="pres">
      <dgm:prSet presAssocID="{CBFD8311-55C6-4C16-9FBB-18811A71D74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ser"/>
        </a:ext>
      </dgm:extLst>
    </dgm:pt>
    <dgm:pt modelId="{1050D3D2-6897-4364-BD0F-12BE97BDBC03}" type="pres">
      <dgm:prSet presAssocID="{CBFD8311-55C6-4C16-9FBB-18811A71D748}" presName="spaceRect" presStyleCnt="0"/>
      <dgm:spPr/>
    </dgm:pt>
    <dgm:pt modelId="{F4A74CFA-25D5-49F1-90E1-B2AFABDB9A39}" type="pres">
      <dgm:prSet presAssocID="{CBFD8311-55C6-4C16-9FBB-18811A71D748}" presName="textRect" presStyleLbl="revTx" presStyleIdx="2" presStyleCnt="3">
        <dgm:presLayoutVars>
          <dgm:chMax val="1"/>
          <dgm:chPref val="1"/>
        </dgm:presLayoutVars>
      </dgm:prSet>
      <dgm:spPr/>
    </dgm:pt>
  </dgm:ptLst>
  <dgm:cxnLst>
    <dgm:cxn modelId="{C0FE8516-BF2F-46B3-AC1D-100467553F76}" srcId="{126380AC-E9CF-4937-9A75-E76FD128EFB4}" destId="{CBFD8311-55C6-4C16-9FBB-18811A71D748}" srcOrd="2" destOrd="0" parTransId="{A1726679-EE86-454A-8615-84C3ACBE4894}" sibTransId="{68A12C0A-63AB-4F38-A689-0AAEE85D8C86}"/>
    <dgm:cxn modelId="{B6F54921-B2DC-4AE9-8167-4BBD9F44B20B}" type="presOf" srcId="{CBFD8311-55C6-4C16-9FBB-18811A71D748}" destId="{F4A74CFA-25D5-49F1-90E1-B2AFABDB9A39}" srcOrd="0" destOrd="0" presId="urn:microsoft.com/office/officeart/2018/2/layout/IconLabelList"/>
    <dgm:cxn modelId="{0E3F685C-CA0D-429C-90F6-5B35E4CB53BA}" type="presOf" srcId="{17D49F75-BB01-45F9-8F6F-86AD7995C5B7}" destId="{8911A0AF-7708-4A5B-8CC8-64BBA124591E}" srcOrd="0" destOrd="0" presId="urn:microsoft.com/office/officeart/2018/2/layout/IconLabelList"/>
    <dgm:cxn modelId="{8976D854-1C6E-4972-9CE8-0A7D078A2586}" srcId="{126380AC-E9CF-4937-9A75-E76FD128EFB4}" destId="{17D49F75-BB01-45F9-8F6F-86AD7995C5B7}" srcOrd="1" destOrd="0" parTransId="{D74356EA-1D3E-4286-96E5-F354257CF295}" sibTransId="{71A0F8D9-ED24-4C42-8BC9-4A1CC92B2795}"/>
    <dgm:cxn modelId="{4FC03A78-1522-4ACE-A14E-CC2FC67E3B1A}" srcId="{126380AC-E9CF-4937-9A75-E76FD128EFB4}" destId="{9E93CFA9-88C5-4D48-9B41-9610168AA004}" srcOrd="0" destOrd="0" parTransId="{D3D9991C-B0C9-478E-BA44-0B1FFCDE084D}" sibTransId="{6958C24E-9D64-4C2A-9F9F-4F987F26B55D}"/>
    <dgm:cxn modelId="{BB1D548E-A1B4-4DB8-9470-725A21033C54}" type="presOf" srcId="{126380AC-E9CF-4937-9A75-E76FD128EFB4}" destId="{8D471284-B23E-436A-BC11-E450D391A634}" srcOrd="0" destOrd="0" presId="urn:microsoft.com/office/officeart/2018/2/layout/IconLabelList"/>
    <dgm:cxn modelId="{0DB967B8-0FFE-4797-A507-DD6A9461F918}" type="presOf" srcId="{9E93CFA9-88C5-4D48-9B41-9610168AA004}" destId="{ADA46B58-6802-4857-B188-97F941201E84}" srcOrd="0" destOrd="0" presId="urn:microsoft.com/office/officeart/2018/2/layout/IconLabelList"/>
    <dgm:cxn modelId="{88F73F6A-E946-4B48-9D9D-E1A296FF8D6B}" type="presParOf" srcId="{8D471284-B23E-436A-BC11-E450D391A634}" destId="{96FCBCF4-2EFC-4E4C-B52F-E378F98D016D}" srcOrd="0" destOrd="0" presId="urn:microsoft.com/office/officeart/2018/2/layout/IconLabelList"/>
    <dgm:cxn modelId="{AD017AF7-7838-479C-97E7-898BCD60AC06}" type="presParOf" srcId="{96FCBCF4-2EFC-4E4C-B52F-E378F98D016D}" destId="{C990CB66-5FF8-4638-BD9B-5426F7DBE4A7}" srcOrd="0" destOrd="0" presId="urn:microsoft.com/office/officeart/2018/2/layout/IconLabelList"/>
    <dgm:cxn modelId="{05A6B33B-034E-487A-8931-7E41CEF68579}" type="presParOf" srcId="{96FCBCF4-2EFC-4E4C-B52F-E378F98D016D}" destId="{9C6C0F2B-7BBC-4BFD-9742-3261EB21FD9E}" srcOrd="1" destOrd="0" presId="urn:microsoft.com/office/officeart/2018/2/layout/IconLabelList"/>
    <dgm:cxn modelId="{134AD60D-C08F-4625-A554-DDADB7A0F6F2}" type="presParOf" srcId="{96FCBCF4-2EFC-4E4C-B52F-E378F98D016D}" destId="{ADA46B58-6802-4857-B188-97F941201E84}" srcOrd="2" destOrd="0" presId="urn:microsoft.com/office/officeart/2018/2/layout/IconLabelList"/>
    <dgm:cxn modelId="{0EE5177B-986A-4D97-B900-E37E5ACC381F}" type="presParOf" srcId="{8D471284-B23E-436A-BC11-E450D391A634}" destId="{719D01B6-C9CB-4926-AB74-ECBBC0351C72}" srcOrd="1" destOrd="0" presId="urn:microsoft.com/office/officeart/2018/2/layout/IconLabelList"/>
    <dgm:cxn modelId="{964A7A3E-01D0-46C2-947F-BB89C466F976}" type="presParOf" srcId="{8D471284-B23E-436A-BC11-E450D391A634}" destId="{FBE2082D-8C3E-456A-A99D-56355D2E5EEE}" srcOrd="2" destOrd="0" presId="urn:microsoft.com/office/officeart/2018/2/layout/IconLabelList"/>
    <dgm:cxn modelId="{B2CA6035-4F1D-4D73-9E98-EB36D2DA785E}" type="presParOf" srcId="{FBE2082D-8C3E-456A-A99D-56355D2E5EEE}" destId="{252D9818-012E-4261-AEE9-138D15469CF0}" srcOrd="0" destOrd="0" presId="urn:microsoft.com/office/officeart/2018/2/layout/IconLabelList"/>
    <dgm:cxn modelId="{FE528140-E2D9-4007-B113-86AA6673E645}" type="presParOf" srcId="{FBE2082D-8C3E-456A-A99D-56355D2E5EEE}" destId="{89445869-6810-4568-BCF4-A243C66B7A43}" srcOrd="1" destOrd="0" presId="urn:microsoft.com/office/officeart/2018/2/layout/IconLabelList"/>
    <dgm:cxn modelId="{541883DD-6C85-42CC-A79F-C776738DF9A0}" type="presParOf" srcId="{FBE2082D-8C3E-456A-A99D-56355D2E5EEE}" destId="{8911A0AF-7708-4A5B-8CC8-64BBA124591E}" srcOrd="2" destOrd="0" presId="urn:microsoft.com/office/officeart/2018/2/layout/IconLabelList"/>
    <dgm:cxn modelId="{A4E81858-3C17-404E-A130-62E3C572E457}" type="presParOf" srcId="{8D471284-B23E-436A-BC11-E450D391A634}" destId="{CE048E60-0513-4477-B136-38C124CEE161}" srcOrd="3" destOrd="0" presId="urn:microsoft.com/office/officeart/2018/2/layout/IconLabelList"/>
    <dgm:cxn modelId="{394C21C3-7875-496E-A671-0D5FCF99BE02}" type="presParOf" srcId="{8D471284-B23E-436A-BC11-E450D391A634}" destId="{4CFDDE94-EEAB-40D5-882D-4607F93E3816}" srcOrd="4" destOrd="0" presId="urn:microsoft.com/office/officeart/2018/2/layout/IconLabelList"/>
    <dgm:cxn modelId="{9AFEFB6D-194D-4C5D-B1C8-46984CD18CE7}" type="presParOf" srcId="{4CFDDE94-EEAB-40D5-882D-4607F93E3816}" destId="{FFE037F7-83CD-4F68-863D-3A513C628B8A}" srcOrd="0" destOrd="0" presId="urn:microsoft.com/office/officeart/2018/2/layout/IconLabelList"/>
    <dgm:cxn modelId="{CCC2CCDE-78FB-41EB-9E9D-31C89D653750}" type="presParOf" srcId="{4CFDDE94-EEAB-40D5-882D-4607F93E3816}" destId="{1050D3D2-6897-4364-BD0F-12BE97BDBC03}" srcOrd="1" destOrd="0" presId="urn:microsoft.com/office/officeart/2018/2/layout/IconLabelList"/>
    <dgm:cxn modelId="{99D1FD0D-EB7A-4553-940E-AB0707D4FDFA}" type="presParOf" srcId="{4CFDDE94-EEAB-40D5-882D-4607F93E3816}" destId="{F4A74CFA-25D5-49F1-90E1-B2AFABDB9A39}" srcOrd="2" destOrd="0" presId="urn:microsoft.com/office/officeart/2018/2/layout/IconLabel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4D589A-1787-4CC5-9699-657EB06B09EE}" type="doc">
      <dgm:prSet loTypeId="urn:microsoft.com/office/officeart/2008/layout/AlternatingHexagons" loCatId="list" qsTypeId="urn:microsoft.com/office/officeart/2005/8/quickstyle/simple5" qsCatId="simple" csTypeId="urn:microsoft.com/office/officeart/2005/8/colors/colorful1" csCatId="colorful" phldr="1"/>
      <dgm:spPr/>
      <dgm:t>
        <a:bodyPr/>
        <a:lstStyle/>
        <a:p>
          <a:endParaRPr lang="en-US"/>
        </a:p>
      </dgm:t>
    </dgm:pt>
    <dgm:pt modelId="{96C365F2-DCBB-4F51-A166-46E26080757E}">
      <dgm:prSet/>
      <dgm:spPr/>
      <dgm:t>
        <a:bodyPr/>
        <a:lstStyle/>
        <a:p>
          <a:r>
            <a:rPr lang="en-US" b="1"/>
            <a:t>Service</a:t>
          </a:r>
        </a:p>
      </dgm:t>
    </dgm:pt>
    <dgm:pt modelId="{5AB15DCE-BF34-473F-8370-24B7BE698B4B}" type="parTrans" cxnId="{76600530-745A-46B9-BC32-97543ED1ACCE}">
      <dgm:prSet/>
      <dgm:spPr/>
      <dgm:t>
        <a:bodyPr/>
        <a:lstStyle/>
        <a:p>
          <a:endParaRPr lang="en-US"/>
        </a:p>
      </dgm:t>
    </dgm:pt>
    <dgm:pt modelId="{44637131-470C-4B34-8002-D44AD0B1C2E8}" type="sibTrans" cxnId="{76600530-745A-46B9-BC32-97543ED1ACCE}">
      <dgm:prSet/>
      <dgm:spPr/>
      <dgm:t>
        <a:bodyPr/>
        <a:lstStyle/>
        <a:p>
          <a:endParaRPr lang="en-US"/>
        </a:p>
      </dgm:t>
    </dgm:pt>
    <dgm:pt modelId="{FA17582F-AECA-4279-BC3E-F461D03AB551}">
      <dgm:prSet/>
      <dgm:spPr/>
      <dgm:t>
        <a:bodyPr/>
        <a:lstStyle/>
        <a:p>
          <a:r>
            <a:rPr lang="en-US" b="1"/>
            <a:t>Service Prototyping: </a:t>
          </a:r>
          <a:r>
            <a:rPr lang="en-US"/>
            <a:t>Simulates service delivery, testing interactions and processes.</a:t>
          </a:r>
        </a:p>
      </dgm:t>
    </dgm:pt>
    <dgm:pt modelId="{4693DE39-D6FB-477E-9FA3-81EC72D5AF73}" type="parTrans" cxnId="{E8180360-9ABB-438E-94C7-F9D0320F8C19}">
      <dgm:prSet/>
      <dgm:spPr/>
      <dgm:t>
        <a:bodyPr/>
        <a:lstStyle/>
        <a:p>
          <a:endParaRPr lang="en-US"/>
        </a:p>
      </dgm:t>
    </dgm:pt>
    <dgm:pt modelId="{223A9E1B-7405-4BA7-A690-535B8FCCBEC9}" type="sibTrans" cxnId="{E8180360-9ABB-438E-94C7-F9D0320F8C19}">
      <dgm:prSet/>
      <dgm:spPr/>
      <dgm:t>
        <a:bodyPr/>
        <a:lstStyle/>
        <a:p>
          <a:endParaRPr lang="en-US"/>
        </a:p>
      </dgm:t>
    </dgm:pt>
    <dgm:pt modelId="{5011FFA3-F34D-466F-9B4A-6F5243F4E293}">
      <dgm:prSet/>
      <dgm:spPr/>
      <dgm:t>
        <a:bodyPr/>
        <a:lstStyle/>
        <a:p>
          <a:r>
            <a:rPr lang="en-US" b="1"/>
            <a:t>Product</a:t>
          </a:r>
        </a:p>
      </dgm:t>
    </dgm:pt>
    <dgm:pt modelId="{CABA43E9-AA27-46F7-BFCA-4815C37B5199}" type="parTrans" cxnId="{DBEDCBDC-E548-46DD-A4F6-00AF460EB5A5}">
      <dgm:prSet/>
      <dgm:spPr/>
      <dgm:t>
        <a:bodyPr/>
        <a:lstStyle/>
        <a:p>
          <a:endParaRPr lang="en-US"/>
        </a:p>
      </dgm:t>
    </dgm:pt>
    <dgm:pt modelId="{416B4608-A004-46AB-B38A-192928A31C29}" type="sibTrans" cxnId="{DBEDCBDC-E548-46DD-A4F6-00AF460EB5A5}">
      <dgm:prSet/>
      <dgm:spPr/>
      <dgm:t>
        <a:bodyPr/>
        <a:lstStyle/>
        <a:p>
          <a:endParaRPr lang="en-US"/>
        </a:p>
      </dgm:t>
    </dgm:pt>
    <dgm:pt modelId="{7D2A97A3-72D7-43C6-88B2-9EE5B3E81A4C}">
      <dgm:prSet/>
      <dgm:spPr/>
      <dgm:t>
        <a:bodyPr/>
        <a:lstStyle/>
        <a:p>
          <a:r>
            <a:rPr lang="en-US" b="1"/>
            <a:t>Product Prototyping: </a:t>
          </a:r>
          <a:r>
            <a:rPr lang="en-US"/>
            <a:t>Focuses on creating physical models to test usability and functionality. </a:t>
          </a:r>
        </a:p>
      </dgm:t>
    </dgm:pt>
    <dgm:pt modelId="{64407960-62CD-4E11-91D7-43A8DED2EBB2}" type="parTrans" cxnId="{1AE26E02-2172-4154-B74B-16D6BDF227D6}">
      <dgm:prSet/>
      <dgm:spPr/>
      <dgm:t>
        <a:bodyPr/>
        <a:lstStyle/>
        <a:p>
          <a:endParaRPr lang="en-US"/>
        </a:p>
      </dgm:t>
    </dgm:pt>
    <dgm:pt modelId="{F2E0A3FA-A9C5-41FE-93D0-F799FBB60B74}" type="sibTrans" cxnId="{1AE26E02-2172-4154-B74B-16D6BDF227D6}">
      <dgm:prSet/>
      <dgm:spPr/>
      <dgm:t>
        <a:bodyPr/>
        <a:lstStyle/>
        <a:p>
          <a:endParaRPr lang="en-US"/>
        </a:p>
      </dgm:t>
    </dgm:pt>
    <dgm:pt modelId="{20FB39C7-9A6C-492B-95B5-F88DC31E37BD}">
      <dgm:prSet/>
      <dgm:spPr/>
      <dgm:t>
        <a:bodyPr/>
        <a:lstStyle/>
        <a:p>
          <a:r>
            <a:rPr lang="en-US" b="1"/>
            <a:t>Experience</a:t>
          </a:r>
        </a:p>
      </dgm:t>
    </dgm:pt>
    <dgm:pt modelId="{D77579CB-D09C-4DEA-82A1-2C670F173F4E}" type="parTrans" cxnId="{2C8151E1-7EDE-4A6F-A86B-847BEAE03258}">
      <dgm:prSet/>
      <dgm:spPr/>
      <dgm:t>
        <a:bodyPr/>
        <a:lstStyle/>
        <a:p>
          <a:endParaRPr lang="en-US"/>
        </a:p>
      </dgm:t>
    </dgm:pt>
    <dgm:pt modelId="{6BF8F83D-A270-40D9-B209-C4082CDF344F}" type="sibTrans" cxnId="{2C8151E1-7EDE-4A6F-A86B-847BEAE03258}">
      <dgm:prSet/>
      <dgm:spPr/>
      <dgm:t>
        <a:bodyPr/>
        <a:lstStyle/>
        <a:p>
          <a:endParaRPr lang="en-US"/>
        </a:p>
      </dgm:t>
    </dgm:pt>
    <dgm:pt modelId="{48291BD6-99B5-44A1-98BA-03FFBC9AB61D}">
      <dgm:prSet/>
      <dgm:spPr/>
      <dgm:t>
        <a:bodyPr/>
        <a:lstStyle/>
        <a:p>
          <a:r>
            <a:rPr lang="en-US" b="1"/>
            <a:t>Experience Prototyping: </a:t>
          </a:r>
          <a:r>
            <a:rPr lang="en-US"/>
            <a:t>Combines elements to test the overall user journey.</a:t>
          </a:r>
        </a:p>
      </dgm:t>
    </dgm:pt>
    <dgm:pt modelId="{0A1EA701-B008-4371-8E8C-3B26A506D78F}" type="parTrans" cxnId="{1B737F0D-64F8-476F-8B05-B6C6DBEDF797}">
      <dgm:prSet/>
      <dgm:spPr/>
      <dgm:t>
        <a:bodyPr/>
        <a:lstStyle/>
        <a:p>
          <a:endParaRPr lang="en-US"/>
        </a:p>
      </dgm:t>
    </dgm:pt>
    <dgm:pt modelId="{AC3F3795-BE53-4819-9B95-F5E63B504D34}" type="sibTrans" cxnId="{1B737F0D-64F8-476F-8B05-B6C6DBEDF797}">
      <dgm:prSet/>
      <dgm:spPr/>
      <dgm:t>
        <a:bodyPr/>
        <a:lstStyle/>
        <a:p>
          <a:endParaRPr lang="en-US"/>
        </a:p>
      </dgm:t>
    </dgm:pt>
    <dgm:pt modelId="{DCF222E4-A36E-4FF0-98C1-D600C913A2D1}" type="pres">
      <dgm:prSet presAssocID="{994D589A-1787-4CC5-9699-657EB06B09EE}" presName="Name0" presStyleCnt="0">
        <dgm:presLayoutVars>
          <dgm:chMax/>
          <dgm:chPref/>
          <dgm:dir/>
          <dgm:animLvl val="lvl"/>
        </dgm:presLayoutVars>
      </dgm:prSet>
      <dgm:spPr/>
    </dgm:pt>
    <dgm:pt modelId="{7125D9E7-41B7-41A5-884A-642F14A44575}" type="pres">
      <dgm:prSet presAssocID="{96C365F2-DCBB-4F51-A166-46E26080757E}" presName="composite" presStyleCnt="0"/>
      <dgm:spPr/>
    </dgm:pt>
    <dgm:pt modelId="{21C10549-6742-439D-AF58-30C532826096}" type="pres">
      <dgm:prSet presAssocID="{96C365F2-DCBB-4F51-A166-46E26080757E}" presName="Parent1" presStyleLbl="node1" presStyleIdx="0" presStyleCnt="6">
        <dgm:presLayoutVars>
          <dgm:chMax val="1"/>
          <dgm:chPref val="1"/>
          <dgm:bulletEnabled val="1"/>
        </dgm:presLayoutVars>
      </dgm:prSet>
      <dgm:spPr/>
    </dgm:pt>
    <dgm:pt modelId="{CA587534-2474-41E2-9EAA-FE6AE6669AE9}" type="pres">
      <dgm:prSet presAssocID="{96C365F2-DCBB-4F51-A166-46E26080757E}" presName="Childtext1" presStyleLbl="revTx" presStyleIdx="0" presStyleCnt="3">
        <dgm:presLayoutVars>
          <dgm:chMax val="0"/>
          <dgm:chPref val="0"/>
          <dgm:bulletEnabled val="1"/>
        </dgm:presLayoutVars>
      </dgm:prSet>
      <dgm:spPr/>
    </dgm:pt>
    <dgm:pt modelId="{BA35BEF8-0FBD-4A75-BC22-35BEB8F5E485}" type="pres">
      <dgm:prSet presAssocID="{96C365F2-DCBB-4F51-A166-46E26080757E}" presName="BalanceSpacing" presStyleCnt="0"/>
      <dgm:spPr/>
    </dgm:pt>
    <dgm:pt modelId="{ADD0B49A-FB34-4C03-A886-EBF535CFFFE0}" type="pres">
      <dgm:prSet presAssocID="{96C365F2-DCBB-4F51-A166-46E26080757E}" presName="BalanceSpacing1" presStyleCnt="0"/>
      <dgm:spPr/>
    </dgm:pt>
    <dgm:pt modelId="{295437A7-C64B-4E74-A093-32C600B2AB70}" type="pres">
      <dgm:prSet presAssocID="{44637131-470C-4B34-8002-D44AD0B1C2E8}" presName="Accent1Text" presStyleLbl="node1" presStyleIdx="1" presStyleCnt="6"/>
      <dgm:spPr/>
    </dgm:pt>
    <dgm:pt modelId="{4E195BA5-6562-4FD2-A0B6-4416003FDBCF}" type="pres">
      <dgm:prSet presAssocID="{44637131-470C-4B34-8002-D44AD0B1C2E8}" presName="spaceBetweenRectangles" presStyleCnt="0"/>
      <dgm:spPr/>
    </dgm:pt>
    <dgm:pt modelId="{31DD5561-CDF6-4044-8D79-98F83DEEA49C}" type="pres">
      <dgm:prSet presAssocID="{5011FFA3-F34D-466F-9B4A-6F5243F4E293}" presName="composite" presStyleCnt="0"/>
      <dgm:spPr/>
    </dgm:pt>
    <dgm:pt modelId="{7BC4AB35-481C-403E-9AD7-57E359D5E552}" type="pres">
      <dgm:prSet presAssocID="{5011FFA3-F34D-466F-9B4A-6F5243F4E293}" presName="Parent1" presStyleLbl="node1" presStyleIdx="2" presStyleCnt="6">
        <dgm:presLayoutVars>
          <dgm:chMax val="1"/>
          <dgm:chPref val="1"/>
          <dgm:bulletEnabled val="1"/>
        </dgm:presLayoutVars>
      </dgm:prSet>
      <dgm:spPr/>
    </dgm:pt>
    <dgm:pt modelId="{9FAFA2FE-0A54-4059-B242-E2B0A6B6E884}" type="pres">
      <dgm:prSet presAssocID="{5011FFA3-F34D-466F-9B4A-6F5243F4E293}" presName="Childtext1" presStyleLbl="revTx" presStyleIdx="1" presStyleCnt="3">
        <dgm:presLayoutVars>
          <dgm:chMax val="0"/>
          <dgm:chPref val="0"/>
          <dgm:bulletEnabled val="1"/>
        </dgm:presLayoutVars>
      </dgm:prSet>
      <dgm:spPr/>
    </dgm:pt>
    <dgm:pt modelId="{B34F59CE-A598-4A98-B251-F7045DC22E9C}" type="pres">
      <dgm:prSet presAssocID="{5011FFA3-F34D-466F-9B4A-6F5243F4E293}" presName="BalanceSpacing" presStyleCnt="0"/>
      <dgm:spPr/>
    </dgm:pt>
    <dgm:pt modelId="{3A675B31-C34A-42D9-B62E-4B81FA5C6560}" type="pres">
      <dgm:prSet presAssocID="{5011FFA3-F34D-466F-9B4A-6F5243F4E293}" presName="BalanceSpacing1" presStyleCnt="0"/>
      <dgm:spPr/>
    </dgm:pt>
    <dgm:pt modelId="{522E5B03-8FAD-4805-9F5C-5950341F5F79}" type="pres">
      <dgm:prSet presAssocID="{416B4608-A004-46AB-B38A-192928A31C29}" presName="Accent1Text" presStyleLbl="node1" presStyleIdx="3" presStyleCnt="6"/>
      <dgm:spPr/>
    </dgm:pt>
    <dgm:pt modelId="{DA291649-DAA8-4CEE-ABF1-2A88F72422D6}" type="pres">
      <dgm:prSet presAssocID="{416B4608-A004-46AB-B38A-192928A31C29}" presName="spaceBetweenRectangles" presStyleCnt="0"/>
      <dgm:spPr/>
    </dgm:pt>
    <dgm:pt modelId="{35C9C6DE-1D9F-42E7-AC65-DF1044828EEC}" type="pres">
      <dgm:prSet presAssocID="{20FB39C7-9A6C-492B-95B5-F88DC31E37BD}" presName="composite" presStyleCnt="0"/>
      <dgm:spPr/>
    </dgm:pt>
    <dgm:pt modelId="{E10CBE4C-F1DF-430A-BB27-495E1C1BB109}" type="pres">
      <dgm:prSet presAssocID="{20FB39C7-9A6C-492B-95B5-F88DC31E37BD}" presName="Parent1" presStyleLbl="node1" presStyleIdx="4" presStyleCnt="6">
        <dgm:presLayoutVars>
          <dgm:chMax val="1"/>
          <dgm:chPref val="1"/>
          <dgm:bulletEnabled val="1"/>
        </dgm:presLayoutVars>
      </dgm:prSet>
      <dgm:spPr/>
    </dgm:pt>
    <dgm:pt modelId="{95ED219C-C7CA-4433-8675-2376D0985A1E}" type="pres">
      <dgm:prSet presAssocID="{20FB39C7-9A6C-492B-95B5-F88DC31E37BD}" presName="Childtext1" presStyleLbl="revTx" presStyleIdx="2" presStyleCnt="3">
        <dgm:presLayoutVars>
          <dgm:chMax val="0"/>
          <dgm:chPref val="0"/>
          <dgm:bulletEnabled val="1"/>
        </dgm:presLayoutVars>
      </dgm:prSet>
      <dgm:spPr/>
    </dgm:pt>
    <dgm:pt modelId="{46134C83-843F-4A6A-9BBA-F3945377C1AD}" type="pres">
      <dgm:prSet presAssocID="{20FB39C7-9A6C-492B-95B5-F88DC31E37BD}" presName="BalanceSpacing" presStyleCnt="0"/>
      <dgm:spPr/>
    </dgm:pt>
    <dgm:pt modelId="{9B78F73D-0F0D-4173-948B-6A9A78A1BE8F}" type="pres">
      <dgm:prSet presAssocID="{20FB39C7-9A6C-492B-95B5-F88DC31E37BD}" presName="BalanceSpacing1" presStyleCnt="0"/>
      <dgm:spPr/>
    </dgm:pt>
    <dgm:pt modelId="{94A089B3-014B-467E-B810-EDF8C25182FA}" type="pres">
      <dgm:prSet presAssocID="{6BF8F83D-A270-40D9-B209-C4082CDF344F}" presName="Accent1Text" presStyleLbl="node1" presStyleIdx="5" presStyleCnt="6"/>
      <dgm:spPr/>
    </dgm:pt>
  </dgm:ptLst>
  <dgm:cxnLst>
    <dgm:cxn modelId="{1AE26E02-2172-4154-B74B-16D6BDF227D6}" srcId="{5011FFA3-F34D-466F-9B4A-6F5243F4E293}" destId="{7D2A97A3-72D7-43C6-88B2-9EE5B3E81A4C}" srcOrd="0" destOrd="0" parTransId="{64407960-62CD-4E11-91D7-43A8DED2EBB2}" sibTransId="{F2E0A3FA-A9C5-41FE-93D0-F799FBB60B74}"/>
    <dgm:cxn modelId="{95050D09-1A9A-4E22-8443-7C0BEA343271}" type="presOf" srcId="{48291BD6-99B5-44A1-98BA-03FFBC9AB61D}" destId="{95ED219C-C7CA-4433-8675-2376D0985A1E}" srcOrd="0" destOrd="0" presId="urn:microsoft.com/office/officeart/2008/layout/AlternatingHexagons"/>
    <dgm:cxn modelId="{1B737F0D-64F8-476F-8B05-B6C6DBEDF797}" srcId="{20FB39C7-9A6C-492B-95B5-F88DC31E37BD}" destId="{48291BD6-99B5-44A1-98BA-03FFBC9AB61D}" srcOrd="0" destOrd="0" parTransId="{0A1EA701-B008-4371-8E8C-3B26A506D78F}" sibTransId="{AC3F3795-BE53-4819-9B95-F5E63B504D34}"/>
    <dgm:cxn modelId="{DF112112-E510-47B8-A6B8-609B68A475D3}" type="presOf" srcId="{416B4608-A004-46AB-B38A-192928A31C29}" destId="{522E5B03-8FAD-4805-9F5C-5950341F5F79}" srcOrd="0" destOrd="0" presId="urn:microsoft.com/office/officeart/2008/layout/AlternatingHexagons"/>
    <dgm:cxn modelId="{76600530-745A-46B9-BC32-97543ED1ACCE}" srcId="{994D589A-1787-4CC5-9699-657EB06B09EE}" destId="{96C365F2-DCBB-4F51-A166-46E26080757E}" srcOrd="0" destOrd="0" parTransId="{5AB15DCE-BF34-473F-8370-24B7BE698B4B}" sibTransId="{44637131-470C-4B34-8002-D44AD0B1C2E8}"/>
    <dgm:cxn modelId="{E8180360-9ABB-438E-94C7-F9D0320F8C19}" srcId="{96C365F2-DCBB-4F51-A166-46E26080757E}" destId="{FA17582F-AECA-4279-BC3E-F461D03AB551}" srcOrd="0" destOrd="0" parTransId="{4693DE39-D6FB-477E-9FA3-81EC72D5AF73}" sibTransId="{223A9E1B-7405-4BA7-A690-535B8FCCBEC9}"/>
    <dgm:cxn modelId="{525AC943-6127-4AEB-8A07-7ABBAE5BA878}" type="presOf" srcId="{44637131-470C-4B34-8002-D44AD0B1C2E8}" destId="{295437A7-C64B-4E74-A093-32C600B2AB70}" srcOrd="0" destOrd="0" presId="urn:microsoft.com/office/officeart/2008/layout/AlternatingHexagons"/>
    <dgm:cxn modelId="{9B73A54F-EED0-41CE-8DC3-15D930C8C70A}" type="presOf" srcId="{6BF8F83D-A270-40D9-B209-C4082CDF344F}" destId="{94A089B3-014B-467E-B810-EDF8C25182FA}" srcOrd="0" destOrd="0" presId="urn:microsoft.com/office/officeart/2008/layout/AlternatingHexagons"/>
    <dgm:cxn modelId="{D39DB595-0A05-4D5C-A828-06E73A125ED0}" type="presOf" srcId="{20FB39C7-9A6C-492B-95B5-F88DC31E37BD}" destId="{E10CBE4C-F1DF-430A-BB27-495E1C1BB109}" srcOrd="0" destOrd="0" presId="urn:microsoft.com/office/officeart/2008/layout/AlternatingHexagons"/>
    <dgm:cxn modelId="{A4BF76B5-9A94-4F44-8725-8CA70E2F3AB3}" type="presOf" srcId="{994D589A-1787-4CC5-9699-657EB06B09EE}" destId="{DCF222E4-A36E-4FF0-98C1-D600C913A2D1}" srcOrd="0" destOrd="0" presId="urn:microsoft.com/office/officeart/2008/layout/AlternatingHexagons"/>
    <dgm:cxn modelId="{F23C30B6-333F-4F10-A743-3FDD03A63FC4}" type="presOf" srcId="{96C365F2-DCBB-4F51-A166-46E26080757E}" destId="{21C10549-6742-439D-AF58-30C532826096}" srcOrd="0" destOrd="0" presId="urn:microsoft.com/office/officeart/2008/layout/AlternatingHexagons"/>
    <dgm:cxn modelId="{1DD73CBC-C77F-4B28-BC66-169654AF2BB2}" type="presOf" srcId="{FA17582F-AECA-4279-BC3E-F461D03AB551}" destId="{CA587534-2474-41E2-9EAA-FE6AE6669AE9}" srcOrd="0" destOrd="0" presId="urn:microsoft.com/office/officeart/2008/layout/AlternatingHexagons"/>
    <dgm:cxn modelId="{DBEDCBDC-E548-46DD-A4F6-00AF460EB5A5}" srcId="{994D589A-1787-4CC5-9699-657EB06B09EE}" destId="{5011FFA3-F34D-466F-9B4A-6F5243F4E293}" srcOrd="1" destOrd="0" parTransId="{CABA43E9-AA27-46F7-BFCA-4815C37B5199}" sibTransId="{416B4608-A004-46AB-B38A-192928A31C29}"/>
    <dgm:cxn modelId="{089703DF-BCAB-4CEF-9C82-F79F7ACAA28C}" type="presOf" srcId="{7D2A97A3-72D7-43C6-88B2-9EE5B3E81A4C}" destId="{9FAFA2FE-0A54-4059-B242-E2B0A6B6E884}" srcOrd="0" destOrd="0" presId="urn:microsoft.com/office/officeart/2008/layout/AlternatingHexagons"/>
    <dgm:cxn modelId="{2C8151E1-7EDE-4A6F-A86B-847BEAE03258}" srcId="{994D589A-1787-4CC5-9699-657EB06B09EE}" destId="{20FB39C7-9A6C-492B-95B5-F88DC31E37BD}" srcOrd="2" destOrd="0" parTransId="{D77579CB-D09C-4DEA-82A1-2C670F173F4E}" sibTransId="{6BF8F83D-A270-40D9-B209-C4082CDF344F}"/>
    <dgm:cxn modelId="{F9817BEC-45E1-40A3-95DB-8FA293B4541C}" type="presOf" srcId="{5011FFA3-F34D-466F-9B4A-6F5243F4E293}" destId="{7BC4AB35-481C-403E-9AD7-57E359D5E552}" srcOrd="0" destOrd="0" presId="urn:microsoft.com/office/officeart/2008/layout/AlternatingHexagons"/>
    <dgm:cxn modelId="{CD5CB988-9E60-4890-8E66-97263AAD084A}" type="presParOf" srcId="{DCF222E4-A36E-4FF0-98C1-D600C913A2D1}" destId="{7125D9E7-41B7-41A5-884A-642F14A44575}" srcOrd="0" destOrd="0" presId="urn:microsoft.com/office/officeart/2008/layout/AlternatingHexagons"/>
    <dgm:cxn modelId="{296595E1-DFC0-4E5A-8EC4-4E5336A3B469}" type="presParOf" srcId="{7125D9E7-41B7-41A5-884A-642F14A44575}" destId="{21C10549-6742-439D-AF58-30C532826096}" srcOrd="0" destOrd="0" presId="urn:microsoft.com/office/officeart/2008/layout/AlternatingHexagons"/>
    <dgm:cxn modelId="{B2A58DBE-D356-4647-BC8B-68C4CA1367F7}" type="presParOf" srcId="{7125D9E7-41B7-41A5-884A-642F14A44575}" destId="{CA587534-2474-41E2-9EAA-FE6AE6669AE9}" srcOrd="1" destOrd="0" presId="urn:microsoft.com/office/officeart/2008/layout/AlternatingHexagons"/>
    <dgm:cxn modelId="{079C86D3-7DBE-4E32-B6AE-1DA9270645FF}" type="presParOf" srcId="{7125D9E7-41B7-41A5-884A-642F14A44575}" destId="{BA35BEF8-0FBD-4A75-BC22-35BEB8F5E485}" srcOrd="2" destOrd="0" presId="urn:microsoft.com/office/officeart/2008/layout/AlternatingHexagons"/>
    <dgm:cxn modelId="{EF40F04F-F542-459C-8708-178CD2A3B57F}" type="presParOf" srcId="{7125D9E7-41B7-41A5-884A-642F14A44575}" destId="{ADD0B49A-FB34-4C03-A886-EBF535CFFFE0}" srcOrd="3" destOrd="0" presId="urn:microsoft.com/office/officeart/2008/layout/AlternatingHexagons"/>
    <dgm:cxn modelId="{2A8BD6F7-BCA3-47FE-81B8-2B76CA0DF824}" type="presParOf" srcId="{7125D9E7-41B7-41A5-884A-642F14A44575}" destId="{295437A7-C64B-4E74-A093-32C600B2AB70}" srcOrd="4" destOrd="0" presId="urn:microsoft.com/office/officeart/2008/layout/AlternatingHexagons"/>
    <dgm:cxn modelId="{970BE51B-D74C-4175-8776-73297F586E23}" type="presParOf" srcId="{DCF222E4-A36E-4FF0-98C1-D600C913A2D1}" destId="{4E195BA5-6562-4FD2-A0B6-4416003FDBCF}" srcOrd="1" destOrd="0" presId="urn:microsoft.com/office/officeart/2008/layout/AlternatingHexagons"/>
    <dgm:cxn modelId="{BAD2CC97-85F8-420A-A778-80E95C97A6BF}" type="presParOf" srcId="{DCF222E4-A36E-4FF0-98C1-D600C913A2D1}" destId="{31DD5561-CDF6-4044-8D79-98F83DEEA49C}" srcOrd="2" destOrd="0" presId="urn:microsoft.com/office/officeart/2008/layout/AlternatingHexagons"/>
    <dgm:cxn modelId="{81A5876D-3D56-48A1-91EC-D3CAE15EE87E}" type="presParOf" srcId="{31DD5561-CDF6-4044-8D79-98F83DEEA49C}" destId="{7BC4AB35-481C-403E-9AD7-57E359D5E552}" srcOrd="0" destOrd="0" presId="urn:microsoft.com/office/officeart/2008/layout/AlternatingHexagons"/>
    <dgm:cxn modelId="{C5337FD8-6784-4128-A819-89F7D68EE57A}" type="presParOf" srcId="{31DD5561-CDF6-4044-8D79-98F83DEEA49C}" destId="{9FAFA2FE-0A54-4059-B242-E2B0A6B6E884}" srcOrd="1" destOrd="0" presId="urn:microsoft.com/office/officeart/2008/layout/AlternatingHexagons"/>
    <dgm:cxn modelId="{7D3C9EF7-B93C-425C-B613-C8D34ED6FC9D}" type="presParOf" srcId="{31DD5561-CDF6-4044-8D79-98F83DEEA49C}" destId="{B34F59CE-A598-4A98-B251-F7045DC22E9C}" srcOrd="2" destOrd="0" presId="urn:microsoft.com/office/officeart/2008/layout/AlternatingHexagons"/>
    <dgm:cxn modelId="{F2332EF5-657E-4EAD-9B26-C3B843223242}" type="presParOf" srcId="{31DD5561-CDF6-4044-8D79-98F83DEEA49C}" destId="{3A675B31-C34A-42D9-B62E-4B81FA5C6560}" srcOrd="3" destOrd="0" presId="urn:microsoft.com/office/officeart/2008/layout/AlternatingHexagons"/>
    <dgm:cxn modelId="{A5C17F01-F95B-4CC4-908E-79A7E8F861B9}" type="presParOf" srcId="{31DD5561-CDF6-4044-8D79-98F83DEEA49C}" destId="{522E5B03-8FAD-4805-9F5C-5950341F5F79}" srcOrd="4" destOrd="0" presId="urn:microsoft.com/office/officeart/2008/layout/AlternatingHexagons"/>
    <dgm:cxn modelId="{D7AF76B4-3010-41FD-B6A7-E2E84D92BDAE}" type="presParOf" srcId="{DCF222E4-A36E-4FF0-98C1-D600C913A2D1}" destId="{DA291649-DAA8-4CEE-ABF1-2A88F72422D6}" srcOrd="3" destOrd="0" presId="urn:microsoft.com/office/officeart/2008/layout/AlternatingHexagons"/>
    <dgm:cxn modelId="{D7458063-B2E8-4F66-90C7-9F622EA47EE0}" type="presParOf" srcId="{DCF222E4-A36E-4FF0-98C1-D600C913A2D1}" destId="{35C9C6DE-1D9F-42E7-AC65-DF1044828EEC}" srcOrd="4" destOrd="0" presId="urn:microsoft.com/office/officeart/2008/layout/AlternatingHexagons"/>
    <dgm:cxn modelId="{7EBD6538-D58F-4751-9185-B52B001C59EE}" type="presParOf" srcId="{35C9C6DE-1D9F-42E7-AC65-DF1044828EEC}" destId="{E10CBE4C-F1DF-430A-BB27-495E1C1BB109}" srcOrd="0" destOrd="0" presId="urn:microsoft.com/office/officeart/2008/layout/AlternatingHexagons"/>
    <dgm:cxn modelId="{BE54F347-7087-46B8-893E-02E8F037A93C}" type="presParOf" srcId="{35C9C6DE-1D9F-42E7-AC65-DF1044828EEC}" destId="{95ED219C-C7CA-4433-8675-2376D0985A1E}" srcOrd="1" destOrd="0" presId="urn:microsoft.com/office/officeart/2008/layout/AlternatingHexagons"/>
    <dgm:cxn modelId="{4120B89A-C999-46E6-B986-223F53F02A75}" type="presParOf" srcId="{35C9C6DE-1D9F-42E7-AC65-DF1044828EEC}" destId="{46134C83-843F-4A6A-9BBA-F3945377C1AD}" srcOrd="2" destOrd="0" presId="urn:microsoft.com/office/officeart/2008/layout/AlternatingHexagons"/>
    <dgm:cxn modelId="{6793049F-4F56-473A-A5E3-73D9AE84B943}" type="presParOf" srcId="{35C9C6DE-1D9F-42E7-AC65-DF1044828EEC}" destId="{9B78F73D-0F0D-4173-948B-6A9A78A1BE8F}" srcOrd="3" destOrd="0" presId="urn:microsoft.com/office/officeart/2008/layout/AlternatingHexagons"/>
    <dgm:cxn modelId="{AC644EF2-6B27-4C01-AF2A-A8A6B0C205CF}" type="presParOf" srcId="{35C9C6DE-1D9F-42E7-AC65-DF1044828EEC}" destId="{94A089B3-014B-467E-B810-EDF8C25182FA}"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D56D0F5-FF8F-4DAF-AB57-A40FA5ED792E}" type="doc">
      <dgm:prSet loTypeId="urn:microsoft.com/office/officeart/2018/5/layout/IconLeafLabelList" loCatId="icon" qsTypeId="urn:microsoft.com/office/officeart/2005/8/quickstyle/simple1" qsCatId="simple" csTypeId="urn:microsoft.com/office/officeart/2018/5/colors/Iconchunking_coloredtext_colorful5" csCatId="colorful" phldr="1"/>
      <dgm:spPr/>
      <dgm:t>
        <a:bodyPr/>
        <a:lstStyle/>
        <a:p>
          <a:endParaRPr lang="en-US"/>
        </a:p>
      </dgm:t>
    </dgm:pt>
    <dgm:pt modelId="{4913B1A0-6CD8-4710-9B31-7D9D866C9B35}">
      <dgm:prSet/>
      <dgm:spPr/>
      <dgm:t>
        <a:bodyPr/>
        <a:lstStyle/>
        <a:p>
          <a:pPr>
            <a:lnSpc>
              <a:spcPct val="100000"/>
            </a:lnSpc>
            <a:defRPr cap="all"/>
          </a:pPr>
          <a:r>
            <a:rPr lang="en-US" b="1" i="0"/>
            <a:t>Final Refinements:</a:t>
          </a:r>
          <a:r>
            <a:rPr lang="en-US" b="0" i="0"/>
            <a:t> Use insights from the final prototype to make necessary adjustments.</a:t>
          </a:r>
          <a:endParaRPr lang="en-US"/>
        </a:p>
      </dgm:t>
    </dgm:pt>
    <dgm:pt modelId="{BF57F511-6CDF-4D36-8DA8-2A3683908D1A}" type="parTrans" cxnId="{8EF20BE1-785D-42B1-A5C8-2F090EF10091}">
      <dgm:prSet/>
      <dgm:spPr/>
      <dgm:t>
        <a:bodyPr/>
        <a:lstStyle/>
        <a:p>
          <a:endParaRPr lang="en-US"/>
        </a:p>
      </dgm:t>
    </dgm:pt>
    <dgm:pt modelId="{27007023-C2B2-433B-A921-2389AB6BDDE3}" type="sibTrans" cxnId="{8EF20BE1-785D-42B1-A5C8-2F090EF10091}">
      <dgm:prSet/>
      <dgm:spPr/>
      <dgm:t>
        <a:bodyPr/>
        <a:lstStyle/>
        <a:p>
          <a:endParaRPr lang="en-US"/>
        </a:p>
      </dgm:t>
    </dgm:pt>
    <dgm:pt modelId="{9E36B7AA-A7DC-4C23-876D-D86C8A6FFC24}">
      <dgm:prSet/>
      <dgm:spPr/>
      <dgm:t>
        <a:bodyPr/>
        <a:lstStyle/>
        <a:p>
          <a:pPr>
            <a:lnSpc>
              <a:spcPct val="100000"/>
            </a:lnSpc>
            <a:defRPr cap="all"/>
          </a:pPr>
          <a:r>
            <a:rPr lang="en-US" b="1" i="0"/>
            <a:t>Planning:</a:t>
          </a:r>
          <a:r>
            <a:rPr lang="en-US" b="0" i="0"/>
            <a:t> Develop a detailed plan for production or launch.</a:t>
          </a:r>
          <a:endParaRPr lang="en-US"/>
        </a:p>
      </dgm:t>
    </dgm:pt>
    <dgm:pt modelId="{1D84AFE4-CCD4-43CC-BCCF-F2F167EBE416}" type="parTrans" cxnId="{507954D3-2D45-4B35-B67D-3859E90CBAE9}">
      <dgm:prSet/>
      <dgm:spPr/>
      <dgm:t>
        <a:bodyPr/>
        <a:lstStyle/>
        <a:p>
          <a:endParaRPr lang="en-US"/>
        </a:p>
      </dgm:t>
    </dgm:pt>
    <dgm:pt modelId="{A4DFC3D7-7987-498C-8684-CDD4DCDE0DB4}" type="sibTrans" cxnId="{507954D3-2D45-4B35-B67D-3859E90CBAE9}">
      <dgm:prSet/>
      <dgm:spPr/>
      <dgm:t>
        <a:bodyPr/>
        <a:lstStyle/>
        <a:p>
          <a:endParaRPr lang="en-US"/>
        </a:p>
      </dgm:t>
    </dgm:pt>
    <dgm:pt modelId="{D4AADB4D-8E5A-4E0D-898F-9711D1C41F36}">
      <dgm:prSet/>
      <dgm:spPr/>
      <dgm:t>
        <a:bodyPr/>
        <a:lstStyle/>
        <a:p>
          <a:pPr>
            <a:lnSpc>
              <a:spcPct val="100000"/>
            </a:lnSpc>
            <a:defRPr cap="all"/>
          </a:pPr>
          <a:r>
            <a:rPr lang="en-US" b="1" i="0"/>
            <a:t>Execution:</a:t>
          </a:r>
          <a:r>
            <a:rPr lang="en-US" b="0" i="0"/>
            <a:t> Move from the prototype stage to full implementation, ensuring quality and consistency. </a:t>
          </a:r>
          <a:endParaRPr lang="en-US"/>
        </a:p>
      </dgm:t>
    </dgm:pt>
    <dgm:pt modelId="{744389D0-2870-4D54-B0FF-F7D14D0C1FFC}" type="parTrans" cxnId="{164DC945-EA9E-426A-8217-99917BF6BDFA}">
      <dgm:prSet/>
      <dgm:spPr/>
      <dgm:t>
        <a:bodyPr/>
        <a:lstStyle/>
        <a:p>
          <a:endParaRPr lang="en-US"/>
        </a:p>
      </dgm:t>
    </dgm:pt>
    <dgm:pt modelId="{ABBF3FE7-44E1-40AE-8744-17BD1B5366AD}" type="sibTrans" cxnId="{164DC945-EA9E-426A-8217-99917BF6BDFA}">
      <dgm:prSet/>
      <dgm:spPr/>
      <dgm:t>
        <a:bodyPr/>
        <a:lstStyle/>
        <a:p>
          <a:endParaRPr lang="en-US"/>
        </a:p>
      </dgm:t>
    </dgm:pt>
    <dgm:pt modelId="{9C40E68C-987C-4CCE-95E1-AD8D5B95228A}" type="pres">
      <dgm:prSet presAssocID="{1D56D0F5-FF8F-4DAF-AB57-A40FA5ED792E}" presName="root" presStyleCnt="0">
        <dgm:presLayoutVars>
          <dgm:dir/>
          <dgm:resizeHandles val="exact"/>
        </dgm:presLayoutVars>
      </dgm:prSet>
      <dgm:spPr/>
    </dgm:pt>
    <dgm:pt modelId="{7B0C9178-3610-446F-B52A-8DDA6485FCED}" type="pres">
      <dgm:prSet presAssocID="{4913B1A0-6CD8-4710-9B31-7D9D866C9B35}" presName="compNode" presStyleCnt="0"/>
      <dgm:spPr/>
    </dgm:pt>
    <dgm:pt modelId="{91985F53-4E28-4DE8-9C4B-BDAAD1F94B70}" type="pres">
      <dgm:prSet presAssocID="{4913B1A0-6CD8-4710-9B31-7D9D866C9B35}" presName="iconBgRect" presStyleLbl="bgShp" presStyleIdx="0" presStyleCnt="3"/>
      <dgm:spPr>
        <a:prstGeom prst="round2DiagRect">
          <a:avLst>
            <a:gd name="adj1" fmla="val 29727"/>
            <a:gd name="adj2" fmla="val 0"/>
          </a:avLst>
        </a:prstGeom>
      </dgm:spPr>
    </dgm:pt>
    <dgm:pt modelId="{D72938EE-1C21-4D59-9F17-7102A1A5B854}" type="pres">
      <dgm:prSet presAssocID="{4913B1A0-6CD8-4710-9B31-7D9D866C9B3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epeat"/>
        </a:ext>
      </dgm:extLst>
    </dgm:pt>
    <dgm:pt modelId="{E5A0D843-0F06-4EC3-9712-6DD56A69B685}" type="pres">
      <dgm:prSet presAssocID="{4913B1A0-6CD8-4710-9B31-7D9D866C9B35}" presName="spaceRect" presStyleCnt="0"/>
      <dgm:spPr/>
    </dgm:pt>
    <dgm:pt modelId="{3086FE6E-1F01-4650-BB29-CCE8DBCA08E3}" type="pres">
      <dgm:prSet presAssocID="{4913B1A0-6CD8-4710-9B31-7D9D866C9B35}" presName="textRect" presStyleLbl="revTx" presStyleIdx="0" presStyleCnt="3">
        <dgm:presLayoutVars>
          <dgm:chMax val="1"/>
          <dgm:chPref val="1"/>
        </dgm:presLayoutVars>
      </dgm:prSet>
      <dgm:spPr/>
    </dgm:pt>
    <dgm:pt modelId="{A2A6BD1E-2E23-4D73-BE31-F66F8F201848}" type="pres">
      <dgm:prSet presAssocID="{27007023-C2B2-433B-A921-2389AB6BDDE3}" presName="sibTrans" presStyleCnt="0"/>
      <dgm:spPr/>
    </dgm:pt>
    <dgm:pt modelId="{B54B6243-D1D2-4238-8AF2-DE2A8B7D1BE7}" type="pres">
      <dgm:prSet presAssocID="{9E36B7AA-A7DC-4C23-876D-D86C8A6FFC24}" presName="compNode" presStyleCnt="0"/>
      <dgm:spPr/>
    </dgm:pt>
    <dgm:pt modelId="{F4AAB681-7FF5-4B87-8259-AB46337131B0}" type="pres">
      <dgm:prSet presAssocID="{9E36B7AA-A7DC-4C23-876D-D86C8A6FFC24}" presName="iconBgRect" presStyleLbl="bgShp" presStyleIdx="1" presStyleCnt="3"/>
      <dgm:spPr>
        <a:prstGeom prst="round2DiagRect">
          <a:avLst>
            <a:gd name="adj1" fmla="val 29727"/>
            <a:gd name="adj2" fmla="val 0"/>
          </a:avLst>
        </a:prstGeom>
      </dgm:spPr>
    </dgm:pt>
    <dgm:pt modelId="{F6553E3C-92F4-4EC0-81B1-77E0E347C27C}" type="pres">
      <dgm:prSet presAssocID="{9E36B7AA-A7DC-4C23-876D-D86C8A6FFC2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laybook"/>
        </a:ext>
      </dgm:extLst>
    </dgm:pt>
    <dgm:pt modelId="{E9153218-E1DB-48C6-824E-878E1D19897F}" type="pres">
      <dgm:prSet presAssocID="{9E36B7AA-A7DC-4C23-876D-D86C8A6FFC24}" presName="spaceRect" presStyleCnt="0"/>
      <dgm:spPr/>
    </dgm:pt>
    <dgm:pt modelId="{FD681AE8-DB01-49D8-896B-E6B8B3A3C26B}" type="pres">
      <dgm:prSet presAssocID="{9E36B7AA-A7DC-4C23-876D-D86C8A6FFC24}" presName="textRect" presStyleLbl="revTx" presStyleIdx="1" presStyleCnt="3">
        <dgm:presLayoutVars>
          <dgm:chMax val="1"/>
          <dgm:chPref val="1"/>
        </dgm:presLayoutVars>
      </dgm:prSet>
      <dgm:spPr/>
    </dgm:pt>
    <dgm:pt modelId="{E6246F88-F60C-4452-8186-D4A0E08B2A3F}" type="pres">
      <dgm:prSet presAssocID="{A4DFC3D7-7987-498C-8684-CDD4DCDE0DB4}" presName="sibTrans" presStyleCnt="0"/>
      <dgm:spPr/>
    </dgm:pt>
    <dgm:pt modelId="{355B0B5D-62F5-421D-BCFC-BCEDC78BC823}" type="pres">
      <dgm:prSet presAssocID="{D4AADB4D-8E5A-4E0D-898F-9711D1C41F36}" presName="compNode" presStyleCnt="0"/>
      <dgm:spPr/>
    </dgm:pt>
    <dgm:pt modelId="{29A50A25-6FE1-4975-B377-F95AFC70A6D3}" type="pres">
      <dgm:prSet presAssocID="{D4AADB4D-8E5A-4E0D-898F-9711D1C41F36}" presName="iconBgRect" presStyleLbl="bgShp" presStyleIdx="2" presStyleCnt="3"/>
      <dgm:spPr>
        <a:prstGeom prst="round2DiagRect">
          <a:avLst>
            <a:gd name="adj1" fmla="val 29727"/>
            <a:gd name="adj2" fmla="val 0"/>
          </a:avLst>
        </a:prstGeom>
      </dgm:spPr>
    </dgm:pt>
    <dgm:pt modelId="{A5C76CAF-3AAC-4275-AB15-C87596593A72}" type="pres">
      <dgm:prSet presAssocID="{D4AADB4D-8E5A-4E0D-898F-9711D1C41F3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ears"/>
        </a:ext>
      </dgm:extLst>
    </dgm:pt>
    <dgm:pt modelId="{17CEB0B9-0FD3-411E-A5C4-2EFED3DD9028}" type="pres">
      <dgm:prSet presAssocID="{D4AADB4D-8E5A-4E0D-898F-9711D1C41F36}" presName="spaceRect" presStyleCnt="0"/>
      <dgm:spPr/>
    </dgm:pt>
    <dgm:pt modelId="{393AD3BF-BEE2-453A-A7E4-3B8C01426E24}" type="pres">
      <dgm:prSet presAssocID="{D4AADB4D-8E5A-4E0D-898F-9711D1C41F36}" presName="textRect" presStyleLbl="revTx" presStyleIdx="2" presStyleCnt="3">
        <dgm:presLayoutVars>
          <dgm:chMax val="1"/>
          <dgm:chPref val="1"/>
        </dgm:presLayoutVars>
      </dgm:prSet>
      <dgm:spPr/>
    </dgm:pt>
  </dgm:ptLst>
  <dgm:cxnLst>
    <dgm:cxn modelId="{A264B440-D39E-447A-B488-44FE663AA25F}" type="presOf" srcId="{9E36B7AA-A7DC-4C23-876D-D86C8A6FFC24}" destId="{FD681AE8-DB01-49D8-896B-E6B8B3A3C26B}" srcOrd="0" destOrd="0" presId="urn:microsoft.com/office/officeart/2018/5/layout/IconLeafLabelList"/>
    <dgm:cxn modelId="{164DC945-EA9E-426A-8217-99917BF6BDFA}" srcId="{1D56D0F5-FF8F-4DAF-AB57-A40FA5ED792E}" destId="{D4AADB4D-8E5A-4E0D-898F-9711D1C41F36}" srcOrd="2" destOrd="0" parTransId="{744389D0-2870-4D54-B0FF-F7D14D0C1FFC}" sibTransId="{ABBF3FE7-44E1-40AE-8744-17BD1B5366AD}"/>
    <dgm:cxn modelId="{32BB2A54-7841-46B6-9542-CB95E44138A2}" type="presOf" srcId="{4913B1A0-6CD8-4710-9B31-7D9D866C9B35}" destId="{3086FE6E-1F01-4650-BB29-CCE8DBCA08E3}" srcOrd="0" destOrd="0" presId="urn:microsoft.com/office/officeart/2018/5/layout/IconLeafLabelList"/>
    <dgm:cxn modelId="{E1CF0177-ABE0-4B25-95EB-D34D35119463}" type="presOf" srcId="{D4AADB4D-8E5A-4E0D-898F-9711D1C41F36}" destId="{393AD3BF-BEE2-453A-A7E4-3B8C01426E24}" srcOrd="0" destOrd="0" presId="urn:microsoft.com/office/officeart/2018/5/layout/IconLeafLabelList"/>
    <dgm:cxn modelId="{7F0C98A2-42DA-40F2-BF18-5A228B3DBF3F}" type="presOf" srcId="{1D56D0F5-FF8F-4DAF-AB57-A40FA5ED792E}" destId="{9C40E68C-987C-4CCE-95E1-AD8D5B95228A}" srcOrd="0" destOrd="0" presId="urn:microsoft.com/office/officeart/2018/5/layout/IconLeafLabelList"/>
    <dgm:cxn modelId="{507954D3-2D45-4B35-B67D-3859E90CBAE9}" srcId="{1D56D0F5-FF8F-4DAF-AB57-A40FA5ED792E}" destId="{9E36B7AA-A7DC-4C23-876D-D86C8A6FFC24}" srcOrd="1" destOrd="0" parTransId="{1D84AFE4-CCD4-43CC-BCCF-F2F167EBE416}" sibTransId="{A4DFC3D7-7987-498C-8684-CDD4DCDE0DB4}"/>
    <dgm:cxn modelId="{8EF20BE1-785D-42B1-A5C8-2F090EF10091}" srcId="{1D56D0F5-FF8F-4DAF-AB57-A40FA5ED792E}" destId="{4913B1A0-6CD8-4710-9B31-7D9D866C9B35}" srcOrd="0" destOrd="0" parTransId="{BF57F511-6CDF-4D36-8DA8-2A3683908D1A}" sibTransId="{27007023-C2B2-433B-A921-2389AB6BDDE3}"/>
    <dgm:cxn modelId="{661A783A-8810-456D-AD34-4AC9A984712B}" type="presParOf" srcId="{9C40E68C-987C-4CCE-95E1-AD8D5B95228A}" destId="{7B0C9178-3610-446F-B52A-8DDA6485FCED}" srcOrd="0" destOrd="0" presId="urn:microsoft.com/office/officeart/2018/5/layout/IconLeafLabelList"/>
    <dgm:cxn modelId="{786DBCAA-7B72-4EE5-BD5A-117A0A316ADF}" type="presParOf" srcId="{7B0C9178-3610-446F-B52A-8DDA6485FCED}" destId="{91985F53-4E28-4DE8-9C4B-BDAAD1F94B70}" srcOrd="0" destOrd="0" presId="urn:microsoft.com/office/officeart/2018/5/layout/IconLeafLabelList"/>
    <dgm:cxn modelId="{4D8AAEE5-4ECC-4AFC-9244-399A952DD97B}" type="presParOf" srcId="{7B0C9178-3610-446F-B52A-8DDA6485FCED}" destId="{D72938EE-1C21-4D59-9F17-7102A1A5B854}" srcOrd="1" destOrd="0" presId="urn:microsoft.com/office/officeart/2018/5/layout/IconLeafLabelList"/>
    <dgm:cxn modelId="{F9290774-E1A1-460B-BE4A-0C39DF658551}" type="presParOf" srcId="{7B0C9178-3610-446F-B52A-8DDA6485FCED}" destId="{E5A0D843-0F06-4EC3-9712-6DD56A69B685}" srcOrd="2" destOrd="0" presId="urn:microsoft.com/office/officeart/2018/5/layout/IconLeafLabelList"/>
    <dgm:cxn modelId="{366452A5-047E-4A8F-8D9D-DAF625422D0D}" type="presParOf" srcId="{7B0C9178-3610-446F-B52A-8DDA6485FCED}" destId="{3086FE6E-1F01-4650-BB29-CCE8DBCA08E3}" srcOrd="3" destOrd="0" presId="urn:microsoft.com/office/officeart/2018/5/layout/IconLeafLabelList"/>
    <dgm:cxn modelId="{DDA97967-BD12-4514-8F3F-FB9A8FBAE713}" type="presParOf" srcId="{9C40E68C-987C-4CCE-95E1-AD8D5B95228A}" destId="{A2A6BD1E-2E23-4D73-BE31-F66F8F201848}" srcOrd="1" destOrd="0" presId="urn:microsoft.com/office/officeart/2018/5/layout/IconLeafLabelList"/>
    <dgm:cxn modelId="{79A7F1F3-F8F4-4243-ACB8-8E41596EE9DF}" type="presParOf" srcId="{9C40E68C-987C-4CCE-95E1-AD8D5B95228A}" destId="{B54B6243-D1D2-4238-8AF2-DE2A8B7D1BE7}" srcOrd="2" destOrd="0" presId="urn:microsoft.com/office/officeart/2018/5/layout/IconLeafLabelList"/>
    <dgm:cxn modelId="{D44FC488-0BA4-40EB-84CA-C4D977770082}" type="presParOf" srcId="{B54B6243-D1D2-4238-8AF2-DE2A8B7D1BE7}" destId="{F4AAB681-7FF5-4B87-8259-AB46337131B0}" srcOrd="0" destOrd="0" presId="urn:microsoft.com/office/officeart/2018/5/layout/IconLeafLabelList"/>
    <dgm:cxn modelId="{14AE4540-B7F4-4FF2-8EB6-5767455F7062}" type="presParOf" srcId="{B54B6243-D1D2-4238-8AF2-DE2A8B7D1BE7}" destId="{F6553E3C-92F4-4EC0-81B1-77E0E347C27C}" srcOrd="1" destOrd="0" presId="urn:microsoft.com/office/officeart/2018/5/layout/IconLeafLabelList"/>
    <dgm:cxn modelId="{3AC606AB-BCCB-4ECA-B2CF-708405E25BEF}" type="presParOf" srcId="{B54B6243-D1D2-4238-8AF2-DE2A8B7D1BE7}" destId="{E9153218-E1DB-48C6-824E-878E1D19897F}" srcOrd="2" destOrd="0" presId="urn:microsoft.com/office/officeart/2018/5/layout/IconLeafLabelList"/>
    <dgm:cxn modelId="{8C351FDD-FA3C-4D76-95C7-EC653DD9272F}" type="presParOf" srcId="{B54B6243-D1D2-4238-8AF2-DE2A8B7D1BE7}" destId="{FD681AE8-DB01-49D8-896B-E6B8B3A3C26B}" srcOrd="3" destOrd="0" presId="urn:microsoft.com/office/officeart/2018/5/layout/IconLeafLabelList"/>
    <dgm:cxn modelId="{5465A9B9-FED4-4FA3-BC0B-5CB88E36F479}" type="presParOf" srcId="{9C40E68C-987C-4CCE-95E1-AD8D5B95228A}" destId="{E6246F88-F60C-4452-8186-D4A0E08B2A3F}" srcOrd="3" destOrd="0" presId="urn:microsoft.com/office/officeart/2018/5/layout/IconLeafLabelList"/>
    <dgm:cxn modelId="{C3168C6C-E8A7-4A44-BCD3-652B38140301}" type="presParOf" srcId="{9C40E68C-987C-4CCE-95E1-AD8D5B95228A}" destId="{355B0B5D-62F5-421D-BCFC-BCEDC78BC823}" srcOrd="4" destOrd="0" presId="urn:microsoft.com/office/officeart/2018/5/layout/IconLeafLabelList"/>
    <dgm:cxn modelId="{CE3DE31E-6DB4-44BD-88F8-7B67D98050F9}" type="presParOf" srcId="{355B0B5D-62F5-421D-BCFC-BCEDC78BC823}" destId="{29A50A25-6FE1-4975-B377-F95AFC70A6D3}" srcOrd="0" destOrd="0" presId="urn:microsoft.com/office/officeart/2018/5/layout/IconLeafLabelList"/>
    <dgm:cxn modelId="{F203FCFD-BB08-4B9A-AAFD-9B7390560B99}" type="presParOf" srcId="{355B0B5D-62F5-421D-BCFC-BCEDC78BC823}" destId="{A5C76CAF-3AAC-4275-AB15-C87596593A72}" srcOrd="1" destOrd="0" presId="urn:microsoft.com/office/officeart/2018/5/layout/IconLeafLabelList"/>
    <dgm:cxn modelId="{B264BD68-A89B-484C-9265-BCC38EFB45EF}" type="presParOf" srcId="{355B0B5D-62F5-421D-BCFC-BCEDC78BC823}" destId="{17CEB0B9-0FD3-411E-A5C4-2EFED3DD9028}" srcOrd="2" destOrd="0" presId="urn:microsoft.com/office/officeart/2018/5/layout/IconLeafLabelList"/>
    <dgm:cxn modelId="{F48AA3FE-1E7E-4229-BEAE-AD2D6F731147}" type="presParOf" srcId="{355B0B5D-62F5-421D-BCFC-BCEDC78BC823}" destId="{393AD3BF-BEE2-453A-A7E4-3B8C01426E24}" srcOrd="3" destOrd="0" presId="urn:microsoft.com/office/officeart/2018/5/layout/IconLeaf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E1A91-FC95-4584-96D4-F89258BA0286}">
      <dsp:nvSpPr>
        <dsp:cNvPr id="0" name=""/>
        <dsp:cNvSpPr/>
      </dsp:nvSpPr>
      <dsp:spPr>
        <a:xfrm>
          <a:off x="494327" y="607707"/>
          <a:ext cx="802089" cy="802089"/>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9BE124-5CC9-43E6-8FB4-B33CDB5FE42C}">
      <dsp:nvSpPr>
        <dsp:cNvPr id="0" name=""/>
        <dsp:cNvSpPr/>
      </dsp:nvSpPr>
      <dsp:spPr>
        <a:xfrm>
          <a:off x="4161" y="1826583"/>
          <a:ext cx="1782421" cy="1559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rtl="0">
            <a:lnSpc>
              <a:spcPct val="100000"/>
            </a:lnSpc>
            <a:spcBef>
              <a:spcPct val="0"/>
            </a:spcBef>
            <a:spcAft>
              <a:spcPct val="35000"/>
            </a:spcAft>
            <a:buNone/>
          </a:pPr>
          <a:r>
            <a:rPr lang="en-US" sz="1100" b="1" kern="1200" dirty="0">
              <a:solidFill>
                <a:srgbClr val="002060"/>
              </a:solidFill>
            </a:rPr>
            <a:t>Supercharge Your Skills:</a:t>
          </a:r>
          <a:r>
            <a:rPr lang="en-US" sz="1100" kern="1200" dirty="0">
              <a:solidFill>
                <a:srgbClr val="002060"/>
              </a:solidFill>
            </a:rPr>
            <a:t> </a:t>
          </a:r>
          <a:r>
            <a:rPr lang="en-US" sz="1100" kern="1200" dirty="0">
              <a:solidFill>
                <a:srgbClr val="002060"/>
              </a:solidFill>
              <a:latin typeface="Aptos Display" panose="020F0302020204030204"/>
            </a:rPr>
            <a:t>    </a:t>
          </a:r>
          <a:r>
            <a:rPr lang="en-US" sz="1100" kern="1200" dirty="0">
              <a:solidFill>
                <a:srgbClr val="002060"/>
              </a:solidFill>
            </a:rPr>
            <a:t>Work with top industry mentors and sharpen your skills in problem-solving, teamwork, digital innovation, and pitching. These are the skills that stand out on your resume, college applications, and portfolio! </a:t>
          </a:r>
          <a:endParaRPr lang="en-US" sz="1100" kern="1200" dirty="0">
            <a:solidFill>
              <a:srgbClr val="002060"/>
            </a:solidFill>
            <a:latin typeface="Aptos Display" panose="020F0302020204030204"/>
          </a:endParaRPr>
        </a:p>
      </dsp:txBody>
      <dsp:txXfrm>
        <a:off x="4161" y="1826583"/>
        <a:ext cx="1782421" cy="1559619"/>
      </dsp:txXfrm>
    </dsp:sp>
    <dsp:sp modelId="{AA548A5D-BF5C-4389-A13E-95BF756286C7}">
      <dsp:nvSpPr>
        <dsp:cNvPr id="0" name=""/>
        <dsp:cNvSpPr/>
      </dsp:nvSpPr>
      <dsp:spPr>
        <a:xfrm>
          <a:off x="2588673" y="607707"/>
          <a:ext cx="802089" cy="802089"/>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4502D4-311E-4659-B212-F091126898E7}">
      <dsp:nvSpPr>
        <dsp:cNvPr id="0" name=""/>
        <dsp:cNvSpPr/>
      </dsp:nvSpPr>
      <dsp:spPr>
        <a:xfrm>
          <a:off x="2098507" y="1826583"/>
          <a:ext cx="1782421" cy="1559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1" kern="1200" dirty="0">
              <a:solidFill>
                <a:srgbClr val="002060"/>
              </a:solidFill>
            </a:rPr>
            <a:t>Get Noticed by Colleges &amp; Employers: </a:t>
          </a:r>
          <a:r>
            <a:rPr lang="en-US" sz="1100" b="1" kern="1200" dirty="0">
              <a:solidFill>
                <a:srgbClr val="002060"/>
              </a:solidFill>
              <a:latin typeface="Aptos Display" panose="020F0302020204030204"/>
            </a:rPr>
            <a:t>                             </a:t>
          </a:r>
          <a:r>
            <a:rPr lang="en-US" sz="1100" kern="1200" dirty="0">
              <a:solidFill>
                <a:srgbClr val="002060"/>
              </a:solidFill>
            </a:rPr>
            <a:t>Show that you can tackle real-world challenges and create solutions that improve lives. This experience can be your golden ticket to standing out! </a:t>
          </a:r>
          <a:endParaRPr lang="en-US" sz="1100" b="1" kern="1200" dirty="0">
            <a:solidFill>
              <a:srgbClr val="002060"/>
            </a:solidFill>
            <a:latin typeface="Aptos Display" panose="020F0302020204030204"/>
          </a:endParaRPr>
        </a:p>
      </dsp:txBody>
      <dsp:txXfrm>
        <a:off x="2098507" y="1826583"/>
        <a:ext cx="1782421" cy="1559619"/>
      </dsp:txXfrm>
    </dsp:sp>
    <dsp:sp modelId="{63E24DFE-4934-4741-9CC1-3E5515F4E411}">
      <dsp:nvSpPr>
        <dsp:cNvPr id="0" name=""/>
        <dsp:cNvSpPr/>
      </dsp:nvSpPr>
      <dsp:spPr>
        <a:xfrm>
          <a:off x="4683019" y="607707"/>
          <a:ext cx="802089" cy="80208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FAB1F7-05B2-457C-AA0B-0DBF7A410FED}">
      <dsp:nvSpPr>
        <dsp:cNvPr id="0" name=""/>
        <dsp:cNvSpPr/>
      </dsp:nvSpPr>
      <dsp:spPr>
        <a:xfrm>
          <a:off x="4192853" y="1826583"/>
          <a:ext cx="1782421" cy="1559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rtl="0">
            <a:lnSpc>
              <a:spcPct val="100000"/>
            </a:lnSpc>
            <a:spcBef>
              <a:spcPct val="0"/>
            </a:spcBef>
            <a:spcAft>
              <a:spcPct val="35000"/>
            </a:spcAft>
            <a:buNone/>
          </a:pPr>
          <a:r>
            <a:rPr lang="en-US" sz="1100" b="1" kern="1200" dirty="0">
              <a:solidFill>
                <a:srgbClr val="002060"/>
              </a:solidFill>
            </a:rPr>
            <a:t>Build Your Portfolio:</a:t>
          </a:r>
          <a:r>
            <a:rPr lang="en-US" sz="1100" kern="1200" dirty="0">
              <a:solidFill>
                <a:srgbClr val="002060"/>
              </a:solidFill>
            </a:rPr>
            <a:t> </a:t>
          </a:r>
          <a:r>
            <a:rPr lang="en-US" sz="1100" kern="1200" dirty="0">
              <a:solidFill>
                <a:srgbClr val="002060"/>
              </a:solidFill>
              <a:latin typeface="Aptos Display" panose="020F0302020204030204"/>
            </a:rPr>
            <a:t>            </a:t>
          </a:r>
          <a:r>
            <a:rPr lang="en-US" sz="1100" kern="1200" dirty="0">
              <a:solidFill>
                <a:srgbClr val="002060"/>
              </a:solidFill>
            </a:rPr>
            <a:t>Add a project that proves you can turn ideas into reality—perfect for impressing admissions teams and future employers! </a:t>
          </a:r>
        </a:p>
      </dsp:txBody>
      <dsp:txXfrm>
        <a:off x="4192853" y="1826583"/>
        <a:ext cx="1782421" cy="1559619"/>
      </dsp:txXfrm>
    </dsp:sp>
    <dsp:sp modelId="{E07D840F-EC7C-49FE-AE46-E1BEFE873E72}">
      <dsp:nvSpPr>
        <dsp:cNvPr id="0" name=""/>
        <dsp:cNvSpPr/>
      </dsp:nvSpPr>
      <dsp:spPr>
        <a:xfrm>
          <a:off x="6777364" y="607707"/>
          <a:ext cx="802089" cy="802089"/>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1FA2F1-61A6-4340-A1D6-2BFC19453A4D}">
      <dsp:nvSpPr>
        <dsp:cNvPr id="0" name=""/>
        <dsp:cNvSpPr/>
      </dsp:nvSpPr>
      <dsp:spPr>
        <a:xfrm>
          <a:off x="6287198" y="1826583"/>
          <a:ext cx="1782421" cy="1559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rtl="0">
            <a:lnSpc>
              <a:spcPct val="100000"/>
            </a:lnSpc>
            <a:spcBef>
              <a:spcPct val="0"/>
            </a:spcBef>
            <a:spcAft>
              <a:spcPct val="35000"/>
            </a:spcAft>
            <a:buNone/>
          </a:pPr>
          <a:r>
            <a:rPr lang="en-US" sz="1100" b="1" kern="1200" dirty="0">
              <a:solidFill>
                <a:srgbClr val="002060"/>
              </a:solidFill>
              <a:latin typeface="Aptos Display" panose="020F0302020204030204"/>
            </a:rPr>
            <a:t>Awards</a:t>
          </a:r>
          <a:r>
            <a:rPr lang="en-US" sz="1100" b="1" kern="1200" dirty="0">
              <a:solidFill>
                <a:srgbClr val="002060"/>
              </a:solidFill>
            </a:rPr>
            <a:t> &amp; Recognition: </a:t>
          </a:r>
          <a:r>
            <a:rPr lang="en-US" sz="1100" b="1" kern="1200" dirty="0">
              <a:solidFill>
                <a:srgbClr val="002060"/>
              </a:solidFill>
              <a:latin typeface="Aptos Display" panose="020F0302020204030204"/>
            </a:rPr>
            <a:t> </a:t>
          </a:r>
          <a:r>
            <a:rPr lang="en-US" sz="1100" kern="1200" dirty="0">
              <a:solidFill>
                <a:srgbClr val="002060"/>
              </a:solidFill>
            </a:rPr>
            <a:t>Official Certificate of Participation: Perfect for showcasing your achievements. Exclusive Public Health Swag &amp; Souvenirs: Take home some cool gear as a reminder of your impact. </a:t>
          </a:r>
        </a:p>
      </dsp:txBody>
      <dsp:txXfrm>
        <a:off x="6287198" y="1826583"/>
        <a:ext cx="1782421" cy="1559619"/>
      </dsp:txXfrm>
    </dsp:sp>
    <dsp:sp modelId="{83852244-7162-4A34-8128-84B00C3E35CB}">
      <dsp:nvSpPr>
        <dsp:cNvPr id="0" name=""/>
        <dsp:cNvSpPr/>
      </dsp:nvSpPr>
      <dsp:spPr>
        <a:xfrm>
          <a:off x="8871710" y="607707"/>
          <a:ext cx="802089" cy="80208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E1B059-39ED-47B2-A343-3C282C6B6E49}">
      <dsp:nvSpPr>
        <dsp:cNvPr id="0" name=""/>
        <dsp:cNvSpPr/>
      </dsp:nvSpPr>
      <dsp:spPr>
        <a:xfrm>
          <a:off x="8381544" y="1826583"/>
          <a:ext cx="1782421" cy="1559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rtl="0">
            <a:lnSpc>
              <a:spcPct val="100000"/>
            </a:lnSpc>
            <a:spcBef>
              <a:spcPct val="0"/>
            </a:spcBef>
            <a:spcAft>
              <a:spcPct val="35000"/>
            </a:spcAft>
            <a:buNone/>
          </a:pPr>
          <a:r>
            <a:rPr lang="en-US" sz="1100" b="1" kern="1200" dirty="0">
              <a:solidFill>
                <a:srgbClr val="002060"/>
              </a:solidFill>
            </a:rPr>
            <a:t>Spotlight Opportunity: </a:t>
          </a:r>
          <a:r>
            <a:rPr lang="en-US" sz="1100" b="1" kern="1200" dirty="0">
              <a:solidFill>
                <a:srgbClr val="002060"/>
              </a:solidFill>
              <a:latin typeface="Aptos Display" panose="020F0302020204030204"/>
            </a:rPr>
            <a:t>        </a:t>
          </a:r>
          <a:r>
            <a:rPr lang="en-US" sz="1100" kern="1200" dirty="0">
              <a:solidFill>
                <a:srgbClr val="002060"/>
              </a:solidFill>
            </a:rPr>
            <a:t>Top 5-10 ideas will be featured on the School of Public Health website, social media, and newsletter. Your work could inspire thousands! </a:t>
          </a:r>
        </a:p>
      </dsp:txBody>
      <dsp:txXfrm>
        <a:off x="8381544" y="1826583"/>
        <a:ext cx="1782421" cy="15596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BE153-AB7E-470E-AB56-1A888D1E4ECA}">
      <dsp:nvSpPr>
        <dsp:cNvPr id="0" name=""/>
        <dsp:cNvSpPr/>
      </dsp:nvSpPr>
      <dsp:spPr>
        <a:xfrm rot="5400000">
          <a:off x="3073839" y="-1208770"/>
          <a:ext cx="606014" cy="3178208"/>
        </a:xfrm>
        <a:prstGeom prst="round2Same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kern="1200"/>
            <a:t>Innovate Solutions: Develop creative, evidence-based solutions to pressing public health issues.</a:t>
          </a:r>
        </a:p>
      </dsp:txBody>
      <dsp:txXfrm rot="-5400000">
        <a:off x="1787743" y="106909"/>
        <a:ext cx="3148625" cy="546848"/>
      </dsp:txXfrm>
    </dsp:sp>
    <dsp:sp modelId="{26126CDC-98E1-49A4-9921-C7F07AAFC946}">
      <dsp:nvSpPr>
        <dsp:cNvPr id="0" name=""/>
        <dsp:cNvSpPr/>
      </dsp:nvSpPr>
      <dsp:spPr>
        <a:xfrm>
          <a:off x="0" y="1574"/>
          <a:ext cx="1787742" cy="75751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a:t>Innovate</a:t>
          </a:r>
        </a:p>
      </dsp:txBody>
      <dsp:txXfrm>
        <a:off x="36979" y="38553"/>
        <a:ext cx="1713784" cy="683560"/>
      </dsp:txXfrm>
    </dsp:sp>
    <dsp:sp modelId="{68817EDC-2155-4813-965E-A4F14176AB58}">
      <dsp:nvSpPr>
        <dsp:cNvPr id="0" name=""/>
        <dsp:cNvSpPr/>
      </dsp:nvSpPr>
      <dsp:spPr>
        <a:xfrm rot="5400000">
          <a:off x="3073839" y="-413375"/>
          <a:ext cx="606014" cy="3178208"/>
        </a:xfrm>
        <a:prstGeom prst="round2SameRect">
          <a:avLst/>
        </a:prstGeom>
        <a:solidFill>
          <a:schemeClr val="accent5">
            <a:tint val="40000"/>
            <a:alpha val="90000"/>
            <a:hueOff val="-3981555"/>
            <a:satOff val="889"/>
            <a:lumOff val="134"/>
            <a:alphaOff val="0"/>
          </a:schemeClr>
        </a:solidFill>
        <a:ln w="19050" cap="flat" cmpd="sng" algn="ctr">
          <a:solidFill>
            <a:schemeClr val="accent5">
              <a:tint val="40000"/>
              <a:alpha val="90000"/>
              <a:hueOff val="-3981555"/>
              <a:satOff val="889"/>
              <a:lumOff val="13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kern="1200"/>
            <a:t>Gain Skills: Enhance your problem-solving, project design, and pitching abilities through hands-on workshops.</a:t>
          </a:r>
        </a:p>
      </dsp:txBody>
      <dsp:txXfrm rot="-5400000">
        <a:off x="1787743" y="902304"/>
        <a:ext cx="3148625" cy="546848"/>
      </dsp:txXfrm>
    </dsp:sp>
    <dsp:sp modelId="{ECC406D5-2343-432F-8201-10A4FAE95F04}">
      <dsp:nvSpPr>
        <dsp:cNvPr id="0" name=""/>
        <dsp:cNvSpPr/>
      </dsp:nvSpPr>
      <dsp:spPr>
        <a:xfrm>
          <a:off x="0" y="796969"/>
          <a:ext cx="1787742" cy="757518"/>
        </a:xfrm>
        <a:prstGeom prst="roundRect">
          <a:avLst/>
        </a:prstGeom>
        <a:solidFill>
          <a:schemeClr val="accent5">
            <a:hueOff val="-4050717"/>
            <a:satOff val="-275"/>
            <a:lumOff val="654"/>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a:t>Gain</a:t>
          </a:r>
        </a:p>
      </dsp:txBody>
      <dsp:txXfrm>
        <a:off x="36979" y="833948"/>
        <a:ext cx="1713784" cy="683560"/>
      </dsp:txXfrm>
    </dsp:sp>
    <dsp:sp modelId="{87E788C6-2C0A-4B4C-A365-33EBDCC0521F}">
      <dsp:nvSpPr>
        <dsp:cNvPr id="0" name=""/>
        <dsp:cNvSpPr/>
      </dsp:nvSpPr>
      <dsp:spPr>
        <a:xfrm rot="5400000">
          <a:off x="3073839" y="382018"/>
          <a:ext cx="606014" cy="3178208"/>
        </a:xfrm>
        <a:prstGeom prst="round2SameRect">
          <a:avLst/>
        </a:prstGeom>
        <a:solidFill>
          <a:schemeClr val="accent5">
            <a:tint val="40000"/>
            <a:alpha val="90000"/>
            <a:hueOff val="-7963110"/>
            <a:satOff val="1778"/>
            <a:lumOff val="267"/>
            <a:alphaOff val="0"/>
          </a:schemeClr>
        </a:solidFill>
        <a:ln w="19050" cap="flat" cmpd="sng" algn="ctr">
          <a:solidFill>
            <a:schemeClr val="accent5">
              <a:tint val="40000"/>
              <a:alpha val="90000"/>
              <a:hueOff val="-7963110"/>
              <a:satOff val="1778"/>
              <a:lumOff val="26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kern="1200"/>
            <a:t>Collaborate: Work with peers and mentors to refine your ideas and make a real-world impact.</a:t>
          </a:r>
        </a:p>
      </dsp:txBody>
      <dsp:txXfrm rot="-5400000">
        <a:off x="1787743" y="1697698"/>
        <a:ext cx="3148625" cy="546848"/>
      </dsp:txXfrm>
    </dsp:sp>
    <dsp:sp modelId="{EB08E9B7-AF52-4086-84A5-40459C62A6A4}">
      <dsp:nvSpPr>
        <dsp:cNvPr id="0" name=""/>
        <dsp:cNvSpPr/>
      </dsp:nvSpPr>
      <dsp:spPr>
        <a:xfrm>
          <a:off x="0" y="1592363"/>
          <a:ext cx="1787742" cy="757518"/>
        </a:xfrm>
        <a:prstGeom prst="roundRect">
          <a:avLst/>
        </a:prstGeom>
        <a:solidFill>
          <a:schemeClr val="accent5">
            <a:hueOff val="-8101434"/>
            <a:satOff val="-551"/>
            <a:lumOff val="1307"/>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a:t>Collaborate</a:t>
          </a:r>
        </a:p>
      </dsp:txBody>
      <dsp:txXfrm>
        <a:off x="36979" y="1629342"/>
        <a:ext cx="1713784" cy="683560"/>
      </dsp:txXfrm>
    </dsp:sp>
    <dsp:sp modelId="{ABF54439-186A-419D-AFD5-3FEBC0A23E81}">
      <dsp:nvSpPr>
        <dsp:cNvPr id="0" name=""/>
        <dsp:cNvSpPr/>
      </dsp:nvSpPr>
      <dsp:spPr>
        <a:xfrm rot="5400000">
          <a:off x="3073839" y="1177412"/>
          <a:ext cx="606014" cy="3178208"/>
        </a:xfrm>
        <a:prstGeom prst="round2SameRect">
          <a:avLst/>
        </a:prstGeom>
        <a:solidFill>
          <a:schemeClr val="accent5">
            <a:tint val="40000"/>
            <a:alpha val="90000"/>
            <a:hueOff val="-11944666"/>
            <a:satOff val="2667"/>
            <a:lumOff val="401"/>
            <a:alphaOff val="0"/>
          </a:schemeClr>
        </a:solidFill>
        <a:ln w="19050" cap="flat" cmpd="sng" algn="ctr">
          <a:solidFill>
            <a:schemeClr val="accent5">
              <a:tint val="40000"/>
              <a:alpha val="90000"/>
              <a:hueOff val="-11944666"/>
              <a:satOff val="2667"/>
              <a:lumOff val="40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kern="1200"/>
            <a:t>Accelerate Impact: Quickly transform your ideas into actionable projects that can create positive change.</a:t>
          </a:r>
        </a:p>
      </dsp:txBody>
      <dsp:txXfrm rot="-5400000">
        <a:off x="1787743" y="2493092"/>
        <a:ext cx="3148625" cy="546848"/>
      </dsp:txXfrm>
    </dsp:sp>
    <dsp:sp modelId="{A2D7C8E1-BE2C-40C2-AFAC-03D2AE50D426}">
      <dsp:nvSpPr>
        <dsp:cNvPr id="0" name=""/>
        <dsp:cNvSpPr/>
      </dsp:nvSpPr>
      <dsp:spPr>
        <a:xfrm>
          <a:off x="0" y="2387757"/>
          <a:ext cx="1787742" cy="757518"/>
        </a:xfrm>
        <a:prstGeom prst="roundRect">
          <a:avLst/>
        </a:prstGeom>
        <a:solidFill>
          <a:schemeClr val="accent5">
            <a:hueOff val="-12152150"/>
            <a:satOff val="-826"/>
            <a:lumOff val="1961"/>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a:t>Accelerate</a:t>
          </a:r>
        </a:p>
      </dsp:txBody>
      <dsp:txXfrm>
        <a:off x="36979" y="2424736"/>
        <a:ext cx="1713784" cy="6835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EE0B4-F2C4-490F-B4C0-6DC580A84962}">
      <dsp:nvSpPr>
        <dsp:cNvPr id="0" name=""/>
        <dsp:cNvSpPr/>
      </dsp:nvSpPr>
      <dsp:spPr>
        <a:xfrm>
          <a:off x="4171" y="321447"/>
          <a:ext cx="1236147" cy="618073"/>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a:t>Notice </a:t>
          </a:r>
        </a:p>
      </dsp:txBody>
      <dsp:txXfrm>
        <a:off x="22274" y="339550"/>
        <a:ext cx="1199941" cy="581867"/>
      </dsp:txXfrm>
    </dsp:sp>
    <dsp:sp modelId="{7EC61043-ABF1-47B0-913C-254D36C5CE53}">
      <dsp:nvSpPr>
        <dsp:cNvPr id="0" name=""/>
        <dsp:cNvSpPr/>
      </dsp:nvSpPr>
      <dsp:spPr>
        <a:xfrm>
          <a:off x="127786" y="939521"/>
          <a:ext cx="123614" cy="463555"/>
        </a:xfrm>
        <a:custGeom>
          <a:avLst/>
          <a:gdLst/>
          <a:ahLst/>
          <a:cxnLst/>
          <a:rect l="0" t="0" r="0" b="0"/>
          <a:pathLst>
            <a:path>
              <a:moveTo>
                <a:pt x="0" y="0"/>
              </a:moveTo>
              <a:lnTo>
                <a:pt x="0" y="463555"/>
              </a:lnTo>
              <a:lnTo>
                <a:pt x="123614" y="463555"/>
              </a:lnTo>
            </a:path>
          </a:pathLst>
        </a:custGeom>
        <a:noFill/>
        <a:ln w="1905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C34CE0-08B7-4642-B116-7AC28B2C8C53}">
      <dsp:nvSpPr>
        <dsp:cNvPr id="0" name=""/>
        <dsp:cNvSpPr/>
      </dsp:nvSpPr>
      <dsp:spPr>
        <a:xfrm>
          <a:off x="251401" y="1094039"/>
          <a:ext cx="988918" cy="618073"/>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t>Conduct secondary research to determine industry trends </a:t>
          </a:r>
        </a:p>
      </dsp:txBody>
      <dsp:txXfrm>
        <a:off x="269504" y="1112142"/>
        <a:ext cx="952712" cy="581867"/>
      </dsp:txXfrm>
    </dsp:sp>
    <dsp:sp modelId="{9CE6A28D-8DAD-41CE-8066-A690C851DA55}">
      <dsp:nvSpPr>
        <dsp:cNvPr id="0" name=""/>
        <dsp:cNvSpPr/>
      </dsp:nvSpPr>
      <dsp:spPr>
        <a:xfrm>
          <a:off x="127786" y="939521"/>
          <a:ext cx="123614" cy="1236147"/>
        </a:xfrm>
        <a:custGeom>
          <a:avLst/>
          <a:gdLst/>
          <a:ahLst/>
          <a:cxnLst/>
          <a:rect l="0" t="0" r="0" b="0"/>
          <a:pathLst>
            <a:path>
              <a:moveTo>
                <a:pt x="0" y="0"/>
              </a:moveTo>
              <a:lnTo>
                <a:pt x="0" y="1236147"/>
              </a:lnTo>
              <a:lnTo>
                <a:pt x="123614" y="1236147"/>
              </a:lnTo>
            </a:path>
          </a:pathLst>
        </a:custGeom>
        <a:noFill/>
        <a:ln w="1905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D37F53-2E09-46FC-98A0-0936A35B4C23}">
      <dsp:nvSpPr>
        <dsp:cNvPr id="0" name=""/>
        <dsp:cNvSpPr/>
      </dsp:nvSpPr>
      <dsp:spPr>
        <a:xfrm>
          <a:off x="251401" y="1866632"/>
          <a:ext cx="988918" cy="618073"/>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t>Identify other relevant demographic, political, social, economic, or technological trends </a:t>
          </a:r>
        </a:p>
      </dsp:txBody>
      <dsp:txXfrm>
        <a:off x="269504" y="1884735"/>
        <a:ext cx="952712" cy="581867"/>
      </dsp:txXfrm>
    </dsp:sp>
    <dsp:sp modelId="{93A31525-ABA8-41DF-89DC-92C4492FF551}">
      <dsp:nvSpPr>
        <dsp:cNvPr id="0" name=""/>
        <dsp:cNvSpPr/>
      </dsp:nvSpPr>
      <dsp:spPr>
        <a:xfrm>
          <a:off x="127786" y="939521"/>
          <a:ext cx="123614" cy="2008740"/>
        </a:xfrm>
        <a:custGeom>
          <a:avLst/>
          <a:gdLst/>
          <a:ahLst/>
          <a:cxnLst/>
          <a:rect l="0" t="0" r="0" b="0"/>
          <a:pathLst>
            <a:path>
              <a:moveTo>
                <a:pt x="0" y="0"/>
              </a:moveTo>
              <a:lnTo>
                <a:pt x="0" y="2008740"/>
              </a:lnTo>
              <a:lnTo>
                <a:pt x="123614" y="2008740"/>
              </a:lnTo>
            </a:path>
          </a:pathLst>
        </a:custGeom>
        <a:noFill/>
        <a:ln w="1905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DCC106-8B12-42F3-BF71-35A7E83D2106}">
      <dsp:nvSpPr>
        <dsp:cNvPr id="0" name=""/>
        <dsp:cNvSpPr/>
      </dsp:nvSpPr>
      <dsp:spPr>
        <a:xfrm>
          <a:off x="251401" y="2639224"/>
          <a:ext cx="988918" cy="618073"/>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t>Identify your key stakeholders </a:t>
          </a:r>
        </a:p>
      </dsp:txBody>
      <dsp:txXfrm>
        <a:off x="269504" y="2657327"/>
        <a:ext cx="952712" cy="581867"/>
      </dsp:txXfrm>
    </dsp:sp>
    <dsp:sp modelId="{0BCB5FCB-E0D4-4ACF-BE3E-A9D415AFDE95}">
      <dsp:nvSpPr>
        <dsp:cNvPr id="0" name=""/>
        <dsp:cNvSpPr/>
      </dsp:nvSpPr>
      <dsp:spPr>
        <a:xfrm>
          <a:off x="127786" y="939521"/>
          <a:ext cx="123614" cy="2781332"/>
        </a:xfrm>
        <a:custGeom>
          <a:avLst/>
          <a:gdLst/>
          <a:ahLst/>
          <a:cxnLst/>
          <a:rect l="0" t="0" r="0" b="0"/>
          <a:pathLst>
            <a:path>
              <a:moveTo>
                <a:pt x="0" y="0"/>
              </a:moveTo>
              <a:lnTo>
                <a:pt x="0" y="2781332"/>
              </a:lnTo>
              <a:lnTo>
                <a:pt x="123614" y="2781332"/>
              </a:lnTo>
            </a:path>
          </a:pathLst>
        </a:custGeom>
        <a:noFill/>
        <a:ln w="1905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CE1A21-EC1B-421B-A5BD-8E91D5A70A8C}">
      <dsp:nvSpPr>
        <dsp:cNvPr id="0" name=""/>
        <dsp:cNvSpPr/>
      </dsp:nvSpPr>
      <dsp:spPr>
        <a:xfrm>
          <a:off x="251401" y="3411816"/>
          <a:ext cx="988918" cy="618073"/>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t>Identify your positionality </a:t>
          </a:r>
        </a:p>
      </dsp:txBody>
      <dsp:txXfrm>
        <a:off x="269504" y="3429919"/>
        <a:ext cx="952712" cy="581867"/>
      </dsp:txXfrm>
    </dsp:sp>
    <dsp:sp modelId="{58D782E0-053F-4292-89C5-8264869AEF42}">
      <dsp:nvSpPr>
        <dsp:cNvPr id="0" name=""/>
        <dsp:cNvSpPr/>
      </dsp:nvSpPr>
      <dsp:spPr>
        <a:xfrm>
          <a:off x="1549356" y="321447"/>
          <a:ext cx="1236147" cy="618073"/>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a:t>Empathize </a:t>
          </a:r>
        </a:p>
      </dsp:txBody>
      <dsp:txXfrm>
        <a:off x="1567459" y="339550"/>
        <a:ext cx="1199941" cy="581867"/>
      </dsp:txXfrm>
    </dsp:sp>
    <dsp:sp modelId="{94DBFCC8-21FB-46B8-94C1-1411480CF29F}">
      <dsp:nvSpPr>
        <dsp:cNvPr id="0" name=""/>
        <dsp:cNvSpPr/>
      </dsp:nvSpPr>
      <dsp:spPr>
        <a:xfrm>
          <a:off x="1672971" y="939521"/>
          <a:ext cx="123614" cy="463555"/>
        </a:xfrm>
        <a:custGeom>
          <a:avLst/>
          <a:gdLst/>
          <a:ahLst/>
          <a:cxnLst/>
          <a:rect l="0" t="0" r="0" b="0"/>
          <a:pathLst>
            <a:path>
              <a:moveTo>
                <a:pt x="0" y="0"/>
              </a:moveTo>
              <a:lnTo>
                <a:pt x="0" y="463555"/>
              </a:lnTo>
              <a:lnTo>
                <a:pt x="123614" y="463555"/>
              </a:lnTo>
            </a:path>
          </a:pathLst>
        </a:custGeom>
        <a:noFill/>
        <a:ln w="1905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713097-05B8-4E45-886D-8BDA0FF18AA2}">
      <dsp:nvSpPr>
        <dsp:cNvPr id="0" name=""/>
        <dsp:cNvSpPr/>
      </dsp:nvSpPr>
      <dsp:spPr>
        <a:xfrm>
          <a:off x="1796586" y="1094039"/>
          <a:ext cx="988918" cy="618073"/>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t>Develop empathy for a particular group of people through interviews and rapport building</a:t>
          </a:r>
        </a:p>
      </dsp:txBody>
      <dsp:txXfrm>
        <a:off x="1814689" y="1112142"/>
        <a:ext cx="952712" cy="581867"/>
      </dsp:txXfrm>
    </dsp:sp>
    <dsp:sp modelId="{F1CD80BE-A585-4D73-89A9-7DFF27D589B2}">
      <dsp:nvSpPr>
        <dsp:cNvPr id="0" name=""/>
        <dsp:cNvSpPr/>
      </dsp:nvSpPr>
      <dsp:spPr>
        <a:xfrm>
          <a:off x="1672971" y="939521"/>
          <a:ext cx="123614" cy="1236147"/>
        </a:xfrm>
        <a:custGeom>
          <a:avLst/>
          <a:gdLst/>
          <a:ahLst/>
          <a:cxnLst/>
          <a:rect l="0" t="0" r="0" b="0"/>
          <a:pathLst>
            <a:path>
              <a:moveTo>
                <a:pt x="0" y="0"/>
              </a:moveTo>
              <a:lnTo>
                <a:pt x="0" y="1236147"/>
              </a:lnTo>
              <a:lnTo>
                <a:pt x="123614" y="1236147"/>
              </a:lnTo>
            </a:path>
          </a:pathLst>
        </a:custGeom>
        <a:noFill/>
        <a:ln w="1905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899173-78A0-4477-8ACE-C6D0272B4CAD}">
      <dsp:nvSpPr>
        <dsp:cNvPr id="0" name=""/>
        <dsp:cNvSpPr/>
      </dsp:nvSpPr>
      <dsp:spPr>
        <a:xfrm>
          <a:off x="1796586" y="1866632"/>
          <a:ext cx="988918" cy="618073"/>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t>Observe how people experience daily life or currently address problems</a:t>
          </a:r>
        </a:p>
      </dsp:txBody>
      <dsp:txXfrm>
        <a:off x="1814689" y="1884735"/>
        <a:ext cx="952712" cy="581867"/>
      </dsp:txXfrm>
    </dsp:sp>
    <dsp:sp modelId="{A7F8ED77-3341-4CD5-9951-CEC91319175A}">
      <dsp:nvSpPr>
        <dsp:cNvPr id="0" name=""/>
        <dsp:cNvSpPr/>
      </dsp:nvSpPr>
      <dsp:spPr>
        <a:xfrm>
          <a:off x="3094541" y="321447"/>
          <a:ext cx="1236147" cy="618073"/>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a:t>Define </a:t>
          </a:r>
        </a:p>
      </dsp:txBody>
      <dsp:txXfrm>
        <a:off x="3112644" y="339550"/>
        <a:ext cx="1199941" cy="581867"/>
      </dsp:txXfrm>
    </dsp:sp>
    <dsp:sp modelId="{DAA99DDE-9B0E-4C14-B867-B5AD581B3F67}">
      <dsp:nvSpPr>
        <dsp:cNvPr id="0" name=""/>
        <dsp:cNvSpPr/>
      </dsp:nvSpPr>
      <dsp:spPr>
        <a:xfrm>
          <a:off x="3218156" y="939521"/>
          <a:ext cx="123614" cy="463555"/>
        </a:xfrm>
        <a:custGeom>
          <a:avLst/>
          <a:gdLst/>
          <a:ahLst/>
          <a:cxnLst/>
          <a:rect l="0" t="0" r="0" b="0"/>
          <a:pathLst>
            <a:path>
              <a:moveTo>
                <a:pt x="0" y="0"/>
              </a:moveTo>
              <a:lnTo>
                <a:pt x="0" y="463555"/>
              </a:lnTo>
              <a:lnTo>
                <a:pt x="123614" y="463555"/>
              </a:lnTo>
            </a:path>
          </a:pathLst>
        </a:custGeom>
        <a:noFill/>
        <a:ln w="1905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D6F25B-788E-4BB8-A925-DE9185029097}">
      <dsp:nvSpPr>
        <dsp:cNvPr id="0" name=""/>
        <dsp:cNvSpPr/>
      </dsp:nvSpPr>
      <dsp:spPr>
        <a:xfrm>
          <a:off x="3341770" y="1094039"/>
          <a:ext cx="988918" cy="618073"/>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t>Synthesize your research and develop a visualization of what is going on </a:t>
          </a:r>
        </a:p>
      </dsp:txBody>
      <dsp:txXfrm>
        <a:off x="3359873" y="1112142"/>
        <a:ext cx="952712" cy="581867"/>
      </dsp:txXfrm>
    </dsp:sp>
    <dsp:sp modelId="{363EEF47-9402-4797-A4B8-0EAE89761D65}">
      <dsp:nvSpPr>
        <dsp:cNvPr id="0" name=""/>
        <dsp:cNvSpPr/>
      </dsp:nvSpPr>
      <dsp:spPr>
        <a:xfrm>
          <a:off x="3218156" y="939521"/>
          <a:ext cx="123614" cy="1236147"/>
        </a:xfrm>
        <a:custGeom>
          <a:avLst/>
          <a:gdLst/>
          <a:ahLst/>
          <a:cxnLst/>
          <a:rect l="0" t="0" r="0" b="0"/>
          <a:pathLst>
            <a:path>
              <a:moveTo>
                <a:pt x="0" y="0"/>
              </a:moveTo>
              <a:lnTo>
                <a:pt x="0" y="1236147"/>
              </a:lnTo>
              <a:lnTo>
                <a:pt x="123614" y="1236147"/>
              </a:lnTo>
            </a:path>
          </a:pathLst>
        </a:custGeom>
        <a:noFill/>
        <a:ln w="1905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5555EA-BF0C-42D3-AD02-EE3A6D0B77AB}">
      <dsp:nvSpPr>
        <dsp:cNvPr id="0" name=""/>
        <dsp:cNvSpPr/>
      </dsp:nvSpPr>
      <dsp:spPr>
        <a:xfrm>
          <a:off x="3341770" y="1866632"/>
          <a:ext cx="988918" cy="618073"/>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t>Identify a few key needs/insights/issues that a future scenario will have to address </a:t>
          </a:r>
        </a:p>
      </dsp:txBody>
      <dsp:txXfrm>
        <a:off x="3359873" y="1884735"/>
        <a:ext cx="952712" cy="581867"/>
      </dsp:txXfrm>
    </dsp:sp>
    <dsp:sp modelId="{EDF7A494-9BE9-47D3-9E2B-37051F1C6762}">
      <dsp:nvSpPr>
        <dsp:cNvPr id="0" name=""/>
        <dsp:cNvSpPr/>
      </dsp:nvSpPr>
      <dsp:spPr>
        <a:xfrm>
          <a:off x="3218156" y="939521"/>
          <a:ext cx="123614" cy="2008740"/>
        </a:xfrm>
        <a:custGeom>
          <a:avLst/>
          <a:gdLst/>
          <a:ahLst/>
          <a:cxnLst/>
          <a:rect l="0" t="0" r="0" b="0"/>
          <a:pathLst>
            <a:path>
              <a:moveTo>
                <a:pt x="0" y="0"/>
              </a:moveTo>
              <a:lnTo>
                <a:pt x="0" y="2008740"/>
              </a:lnTo>
              <a:lnTo>
                <a:pt x="123614" y="2008740"/>
              </a:lnTo>
            </a:path>
          </a:pathLst>
        </a:custGeom>
        <a:noFill/>
        <a:ln w="1905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8DA49B-A9FF-409D-A5FF-859D57F51F19}">
      <dsp:nvSpPr>
        <dsp:cNvPr id="0" name=""/>
        <dsp:cNvSpPr/>
      </dsp:nvSpPr>
      <dsp:spPr>
        <a:xfrm>
          <a:off x="3341770" y="2639224"/>
          <a:ext cx="988918" cy="618073"/>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t>Define an opportunity for innovation </a:t>
          </a:r>
        </a:p>
      </dsp:txBody>
      <dsp:txXfrm>
        <a:off x="3359873" y="2657327"/>
        <a:ext cx="952712" cy="581867"/>
      </dsp:txXfrm>
    </dsp:sp>
    <dsp:sp modelId="{72A6E752-548E-4C75-AD27-1B2672B836C7}">
      <dsp:nvSpPr>
        <dsp:cNvPr id="0" name=""/>
        <dsp:cNvSpPr/>
      </dsp:nvSpPr>
      <dsp:spPr>
        <a:xfrm>
          <a:off x="4639726" y="321447"/>
          <a:ext cx="1236147" cy="618073"/>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a:t>Ideate </a:t>
          </a:r>
        </a:p>
      </dsp:txBody>
      <dsp:txXfrm>
        <a:off x="4657829" y="339550"/>
        <a:ext cx="1199941" cy="581867"/>
      </dsp:txXfrm>
    </dsp:sp>
    <dsp:sp modelId="{29D52819-8805-4477-96BA-905876972BE8}">
      <dsp:nvSpPr>
        <dsp:cNvPr id="0" name=""/>
        <dsp:cNvSpPr/>
      </dsp:nvSpPr>
      <dsp:spPr>
        <a:xfrm>
          <a:off x="4763340" y="939521"/>
          <a:ext cx="123614" cy="463555"/>
        </a:xfrm>
        <a:custGeom>
          <a:avLst/>
          <a:gdLst/>
          <a:ahLst/>
          <a:cxnLst/>
          <a:rect l="0" t="0" r="0" b="0"/>
          <a:pathLst>
            <a:path>
              <a:moveTo>
                <a:pt x="0" y="0"/>
              </a:moveTo>
              <a:lnTo>
                <a:pt x="0" y="463555"/>
              </a:lnTo>
              <a:lnTo>
                <a:pt x="123614" y="463555"/>
              </a:lnTo>
            </a:path>
          </a:pathLst>
        </a:custGeom>
        <a:noFill/>
        <a:ln w="1905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2EF42C-05DA-4FAC-AC77-79A4ED9470AC}">
      <dsp:nvSpPr>
        <dsp:cNvPr id="0" name=""/>
        <dsp:cNvSpPr/>
      </dsp:nvSpPr>
      <dsp:spPr>
        <a:xfrm>
          <a:off x="4886955" y="1094039"/>
          <a:ext cx="988918" cy="618073"/>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t>Generate a wide range of ideas of what is possible </a:t>
          </a:r>
        </a:p>
      </dsp:txBody>
      <dsp:txXfrm>
        <a:off x="4905058" y="1112142"/>
        <a:ext cx="952712" cy="581867"/>
      </dsp:txXfrm>
    </dsp:sp>
    <dsp:sp modelId="{E3A44421-081C-4AC3-B6D2-12B7CA708B65}">
      <dsp:nvSpPr>
        <dsp:cNvPr id="0" name=""/>
        <dsp:cNvSpPr/>
      </dsp:nvSpPr>
      <dsp:spPr>
        <a:xfrm>
          <a:off x="4763340" y="939521"/>
          <a:ext cx="123614" cy="1236147"/>
        </a:xfrm>
        <a:custGeom>
          <a:avLst/>
          <a:gdLst/>
          <a:ahLst/>
          <a:cxnLst/>
          <a:rect l="0" t="0" r="0" b="0"/>
          <a:pathLst>
            <a:path>
              <a:moveTo>
                <a:pt x="0" y="0"/>
              </a:moveTo>
              <a:lnTo>
                <a:pt x="0" y="1236147"/>
              </a:lnTo>
              <a:lnTo>
                <a:pt x="123614" y="1236147"/>
              </a:lnTo>
            </a:path>
          </a:pathLst>
        </a:custGeom>
        <a:noFill/>
        <a:ln w="1905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2409FF-189A-4C6F-99E0-A776EED7D44A}">
      <dsp:nvSpPr>
        <dsp:cNvPr id="0" name=""/>
        <dsp:cNvSpPr/>
      </dsp:nvSpPr>
      <dsp:spPr>
        <a:xfrm>
          <a:off x="4886955" y="1866632"/>
          <a:ext cx="988918" cy="618073"/>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t>Explore different parts of the experience that could be improved </a:t>
          </a:r>
        </a:p>
      </dsp:txBody>
      <dsp:txXfrm>
        <a:off x="4905058" y="1884735"/>
        <a:ext cx="952712" cy="581867"/>
      </dsp:txXfrm>
    </dsp:sp>
    <dsp:sp modelId="{3DECB7BC-BC4B-4318-84E6-F741A13DBC6D}">
      <dsp:nvSpPr>
        <dsp:cNvPr id="0" name=""/>
        <dsp:cNvSpPr/>
      </dsp:nvSpPr>
      <dsp:spPr>
        <a:xfrm>
          <a:off x="4763340" y="939521"/>
          <a:ext cx="123614" cy="2008740"/>
        </a:xfrm>
        <a:custGeom>
          <a:avLst/>
          <a:gdLst/>
          <a:ahLst/>
          <a:cxnLst/>
          <a:rect l="0" t="0" r="0" b="0"/>
          <a:pathLst>
            <a:path>
              <a:moveTo>
                <a:pt x="0" y="0"/>
              </a:moveTo>
              <a:lnTo>
                <a:pt x="0" y="2008740"/>
              </a:lnTo>
              <a:lnTo>
                <a:pt x="123614" y="2008740"/>
              </a:lnTo>
            </a:path>
          </a:pathLst>
        </a:custGeom>
        <a:noFill/>
        <a:ln w="1905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8E894E-8C3F-4A02-9158-FB3D8930EF47}">
      <dsp:nvSpPr>
        <dsp:cNvPr id="0" name=""/>
        <dsp:cNvSpPr/>
      </dsp:nvSpPr>
      <dsp:spPr>
        <a:xfrm>
          <a:off x="4886955" y="2639224"/>
          <a:ext cx="988918" cy="618073"/>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t>Create a number of provocative ideas </a:t>
          </a:r>
        </a:p>
      </dsp:txBody>
      <dsp:txXfrm>
        <a:off x="4905058" y="2657327"/>
        <a:ext cx="952712" cy="581867"/>
      </dsp:txXfrm>
    </dsp:sp>
    <dsp:sp modelId="{A295C851-7EFD-4EEB-BAE4-75E48FCA25C2}">
      <dsp:nvSpPr>
        <dsp:cNvPr id="0" name=""/>
        <dsp:cNvSpPr/>
      </dsp:nvSpPr>
      <dsp:spPr>
        <a:xfrm>
          <a:off x="4763340" y="939521"/>
          <a:ext cx="123614" cy="2781332"/>
        </a:xfrm>
        <a:custGeom>
          <a:avLst/>
          <a:gdLst/>
          <a:ahLst/>
          <a:cxnLst/>
          <a:rect l="0" t="0" r="0" b="0"/>
          <a:pathLst>
            <a:path>
              <a:moveTo>
                <a:pt x="0" y="0"/>
              </a:moveTo>
              <a:lnTo>
                <a:pt x="0" y="2781332"/>
              </a:lnTo>
              <a:lnTo>
                <a:pt x="123614" y="2781332"/>
              </a:lnTo>
            </a:path>
          </a:pathLst>
        </a:custGeom>
        <a:noFill/>
        <a:ln w="1905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6EAAC3-6F1E-4480-882F-7BF188132F75}">
      <dsp:nvSpPr>
        <dsp:cNvPr id="0" name=""/>
        <dsp:cNvSpPr/>
      </dsp:nvSpPr>
      <dsp:spPr>
        <a:xfrm>
          <a:off x="4886955" y="3411816"/>
          <a:ext cx="988918" cy="618073"/>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t>Select the most promising ideas </a:t>
          </a:r>
        </a:p>
      </dsp:txBody>
      <dsp:txXfrm>
        <a:off x="4905058" y="3429919"/>
        <a:ext cx="952712" cy="581867"/>
      </dsp:txXfrm>
    </dsp:sp>
    <dsp:sp modelId="{88FA4F46-0108-4F13-8A79-6E25B14F6DF1}">
      <dsp:nvSpPr>
        <dsp:cNvPr id="0" name=""/>
        <dsp:cNvSpPr/>
      </dsp:nvSpPr>
      <dsp:spPr>
        <a:xfrm>
          <a:off x="6184910" y="321447"/>
          <a:ext cx="1236147" cy="618073"/>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a:t>Prototype </a:t>
          </a:r>
        </a:p>
      </dsp:txBody>
      <dsp:txXfrm>
        <a:off x="6203013" y="339550"/>
        <a:ext cx="1199941" cy="581867"/>
      </dsp:txXfrm>
    </dsp:sp>
    <dsp:sp modelId="{E7155A8E-0D35-4BAE-881A-A5459643D9BF}">
      <dsp:nvSpPr>
        <dsp:cNvPr id="0" name=""/>
        <dsp:cNvSpPr/>
      </dsp:nvSpPr>
      <dsp:spPr>
        <a:xfrm>
          <a:off x="6308525" y="939521"/>
          <a:ext cx="123614" cy="463555"/>
        </a:xfrm>
        <a:custGeom>
          <a:avLst/>
          <a:gdLst/>
          <a:ahLst/>
          <a:cxnLst/>
          <a:rect l="0" t="0" r="0" b="0"/>
          <a:pathLst>
            <a:path>
              <a:moveTo>
                <a:pt x="0" y="0"/>
              </a:moveTo>
              <a:lnTo>
                <a:pt x="0" y="463555"/>
              </a:lnTo>
              <a:lnTo>
                <a:pt x="123614" y="463555"/>
              </a:lnTo>
            </a:path>
          </a:pathLst>
        </a:custGeom>
        <a:noFill/>
        <a:ln w="1905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2CC7A0-0A06-43FC-95C4-C3E0BE679D0B}">
      <dsp:nvSpPr>
        <dsp:cNvPr id="0" name=""/>
        <dsp:cNvSpPr/>
      </dsp:nvSpPr>
      <dsp:spPr>
        <a:xfrm>
          <a:off x="6432140" y="1094039"/>
          <a:ext cx="988918" cy="618073"/>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t>Understanding our assumptions </a:t>
          </a:r>
        </a:p>
      </dsp:txBody>
      <dsp:txXfrm>
        <a:off x="6450243" y="1112142"/>
        <a:ext cx="952712" cy="581867"/>
      </dsp:txXfrm>
    </dsp:sp>
    <dsp:sp modelId="{EE2205EA-ED13-4E43-9A67-1B367C742F25}">
      <dsp:nvSpPr>
        <dsp:cNvPr id="0" name=""/>
        <dsp:cNvSpPr/>
      </dsp:nvSpPr>
      <dsp:spPr>
        <a:xfrm>
          <a:off x="6308525" y="939521"/>
          <a:ext cx="123614" cy="1236147"/>
        </a:xfrm>
        <a:custGeom>
          <a:avLst/>
          <a:gdLst/>
          <a:ahLst/>
          <a:cxnLst/>
          <a:rect l="0" t="0" r="0" b="0"/>
          <a:pathLst>
            <a:path>
              <a:moveTo>
                <a:pt x="0" y="0"/>
              </a:moveTo>
              <a:lnTo>
                <a:pt x="0" y="1236147"/>
              </a:lnTo>
              <a:lnTo>
                <a:pt x="123614" y="1236147"/>
              </a:lnTo>
            </a:path>
          </a:pathLst>
        </a:custGeom>
        <a:noFill/>
        <a:ln w="1905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765417-C583-4AC1-9E72-9940F3D4481C}">
      <dsp:nvSpPr>
        <dsp:cNvPr id="0" name=""/>
        <dsp:cNvSpPr/>
      </dsp:nvSpPr>
      <dsp:spPr>
        <a:xfrm>
          <a:off x="6432140" y="1866632"/>
          <a:ext cx="988918" cy="618073"/>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t>Prototype different types of ideas </a:t>
          </a:r>
        </a:p>
      </dsp:txBody>
      <dsp:txXfrm>
        <a:off x="6450243" y="1884735"/>
        <a:ext cx="952712" cy="581867"/>
      </dsp:txXfrm>
    </dsp:sp>
    <dsp:sp modelId="{41A8F155-B06B-4BF0-9B4D-FD82466888E4}">
      <dsp:nvSpPr>
        <dsp:cNvPr id="0" name=""/>
        <dsp:cNvSpPr/>
      </dsp:nvSpPr>
      <dsp:spPr>
        <a:xfrm>
          <a:off x="6308525" y="939521"/>
          <a:ext cx="123614" cy="2008740"/>
        </a:xfrm>
        <a:custGeom>
          <a:avLst/>
          <a:gdLst/>
          <a:ahLst/>
          <a:cxnLst/>
          <a:rect l="0" t="0" r="0" b="0"/>
          <a:pathLst>
            <a:path>
              <a:moveTo>
                <a:pt x="0" y="0"/>
              </a:moveTo>
              <a:lnTo>
                <a:pt x="0" y="2008740"/>
              </a:lnTo>
              <a:lnTo>
                <a:pt x="123614" y="2008740"/>
              </a:lnTo>
            </a:path>
          </a:pathLst>
        </a:custGeom>
        <a:noFill/>
        <a:ln w="1905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D6EE97-979A-4963-9F86-604831837B97}">
      <dsp:nvSpPr>
        <dsp:cNvPr id="0" name=""/>
        <dsp:cNvSpPr/>
      </dsp:nvSpPr>
      <dsp:spPr>
        <a:xfrm>
          <a:off x="6432140" y="2639224"/>
          <a:ext cx="988918" cy="618073"/>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t>Get feedback on your ideas </a:t>
          </a:r>
        </a:p>
      </dsp:txBody>
      <dsp:txXfrm>
        <a:off x="6450243" y="2657327"/>
        <a:ext cx="952712" cy="581867"/>
      </dsp:txXfrm>
    </dsp:sp>
    <dsp:sp modelId="{B851BC0D-CCD0-44BA-BE42-EF50288376F0}">
      <dsp:nvSpPr>
        <dsp:cNvPr id="0" name=""/>
        <dsp:cNvSpPr/>
      </dsp:nvSpPr>
      <dsp:spPr>
        <a:xfrm>
          <a:off x="7730095" y="321447"/>
          <a:ext cx="1236147" cy="618073"/>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a:t>Implement </a:t>
          </a:r>
        </a:p>
      </dsp:txBody>
      <dsp:txXfrm>
        <a:off x="7748198" y="339550"/>
        <a:ext cx="1199941" cy="581867"/>
      </dsp:txXfrm>
    </dsp:sp>
    <dsp:sp modelId="{091636AB-0023-453F-A6AB-2339597686D0}">
      <dsp:nvSpPr>
        <dsp:cNvPr id="0" name=""/>
        <dsp:cNvSpPr/>
      </dsp:nvSpPr>
      <dsp:spPr>
        <a:xfrm>
          <a:off x="7853710" y="939521"/>
          <a:ext cx="123614" cy="463555"/>
        </a:xfrm>
        <a:custGeom>
          <a:avLst/>
          <a:gdLst/>
          <a:ahLst/>
          <a:cxnLst/>
          <a:rect l="0" t="0" r="0" b="0"/>
          <a:pathLst>
            <a:path>
              <a:moveTo>
                <a:pt x="0" y="0"/>
              </a:moveTo>
              <a:lnTo>
                <a:pt x="0" y="463555"/>
              </a:lnTo>
              <a:lnTo>
                <a:pt x="123614" y="463555"/>
              </a:lnTo>
            </a:path>
          </a:pathLst>
        </a:custGeom>
        <a:noFill/>
        <a:ln w="1905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7F683C-7BDC-408B-A252-360D4058917E}">
      <dsp:nvSpPr>
        <dsp:cNvPr id="0" name=""/>
        <dsp:cNvSpPr/>
      </dsp:nvSpPr>
      <dsp:spPr>
        <a:xfrm>
          <a:off x="7977325" y="1094039"/>
          <a:ext cx="988918" cy="618073"/>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t>Tell a compelling story about your idea and the impact it will have on people </a:t>
          </a:r>
        </a:p>
      </dsp:txBody>
      <dsp:txXfrm>
        <a:off x="7995428" y="1112142"/>
        <a:ext cx="952712" cy="581867"/>
      </dsp:txXfrm>
    </dsp:sp>
    <dsp:sp modelId="{5E415A7B-03F4-4E51-8AF4-FB7AAB54547B}">
      <dsp:nvSpPr>
        <dsp:cNvPr id="0" name=""/>
        <dsp:cNvSpPr/>
      </dsp:nvSpPr>
      <dsp:spPr>
        <a:xfrm>
          <a:off x="7853710" y="939521"/>
          <a:ext cx="123614" cy="1236147"/>
        </a:xfrm>
        <a:custGeom>
          <a:avLst/>
          <a:gdLst/>
          <a:ahLst/>
          <a:cxnLst/>
          <a:rect l="0" t="0" r="0" b="0"/>
          <a:pathLst>
            <a:path>
              <a:moveTo>
                <a:pt x="0" y="0"/>
              </a:moveTo>
              <a:lnTo>
                <a:pt x="0" y="1236147"/>
              </a:lnTo>
              <a:lnTo>
                <a:pt x="123614" y="1236147"/>
              </a:lnTo>
            </a:path>
          </a:pathLst>
        </a:custGeom>
        <a:noFill/>
        <a:ln w="1905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FD247A-872E-464E-AC3F-2B672BBEBAAB}">
      <dsp:nvSpPr>
        <dsp:cNvPr id="0" name=""/>
        <dsp:cNvSpPr/>
      </dsp:nvSpPr>
      <dsp:spPr>
        <a:xfrm>
          <a:off x="7977325" y="1866632"/>
          <a:ext cx="988918" cy="618073"/>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t>Articulate your value proposition </a:t>
          </a:r>
        </a:p>
      </dsp:txBody>
      <dsp:txXfrm>
        <a:off x="7995428" y="1884735"/>
        <a:ext cx="952712" cy="581867"/>
      </dsp:txXfrm>
    </dsp:sp>
    <dsp:sp modelId="{8E08ED43-981E-41CC-ADCA-CF47DE770B56}">
      <dsp:nvSpPr>
        <dsp:cNvPr id="0" name=""/>
        <dsp:cNvSpPr/>
      </dsp:nvSpPr>
      <dsp:spPr>
        <a:xfrm>
          <a:off x="9275280" y="321447"/>
          <a:ext cx="1236147" cy="618073"/>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a:t>Reflect </a:t>
          </a:r>
        </a:p>
      </dsp:txBody>
      <dsp:txXfrm>
        <a:off x="9293383" y="339550"/>
        <a:ext cx="1199941" cy="581867"/>
      </dsp:txXfrm>
    </dsp:sp>
    <dsp:sp modelId="{9373E0EB-6443-44E1-8EC7-B3388BB3F153}">
      <dsp:nvSpPr>
        <dsp:cNvPr id="0" name=""/>
        <dsp:cNvSpPr/>
      </dsp:nvSpPr>
      <dsp:spPr>
        <a:xfrm>
          <a:off x="9398895" y="939521"/>
          <a:ext cx="123614" cy="463555"/>
        </a:xfrm>
        <a:custGeom>
          <a:avLst/>
          <a:gdLst/>
          <a:ahLst/>
          <a:cxnLst/>
          <a:rect l="0" t="0" r="0" b="0"/>
          <a:pathLst>
            <a:path>
              <a:moveTo>
                <a:pt x="0" y="0"/>
              </a:moveTo>
              <a:lnTo>
                <a:pt x="0" y="463555"/>
              </a:lnTo>
              <a:lnTo>
                <a:pt x="123614" y="463555"/>
              </a:lnTo>
            </a:path>
          </a:pathLst>
        </a:custGeom>
        <a:noFill/>
        <a:ln w="1905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111F9A-305E-4911-A28C-02D9ED44B07F}">
      <dsp:nvSpPr>
        <dsp:cNvPr id="0" name=""/>
        <dsp:cNvSpPr/>
      </dsp:nvSpPr>
      <dsp:spPr>
        <a:xfrm>
          <a:off x="9522509" y="1094039"/>
          <a:ext cx="988918" cy="618073"/>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t>Identify next steps for implementing your ideas  </a:t>
          </a:r>
        </a:p>
      </dsp:txBody>
      <dsp:txXfrm>
        <a:off x="9540612" y="1112142"/>
        <a:ext cx="952712" cy="581867"/>
      </dsp:txXfrm>
    </dsp:sp>
    <dsp:sp modelId="{4F494F8E-ADC0-44F4-9970-3B60597DE469}">
      <dsp:nvSpPr>
        <dsp:cNvPr id="0" name=""/>
        <dsp:cNvSpPr/>
      </dsp:nvSpPr>
      <dsp:spPr>
        <a:xfrm>
          <a:off x="9398895" y="939521"/>
          <a:ext cx="123614" cy="1236147"/>
        </a:xfrm>
        <a:custGeom>
          <a:avLst/>
          <a:gdLst/>
          <a:ahLst/>
          <a:cxnLst/>
          <a:rect l="0" t="0" r="0" b="0"/>
          <a:pathLst>
            <a:path>
              <a:moveTo>
                <a:pt x="0" y="0"/>
              </a:moveTo>
              <a:lnTo>
                <a:pt x="0" y="1236147"/>
              </a:lnTo>
              <a:lnTo>
                <a:pt x="123614" y="1236147"/>
              </a:lnTo>
            </a:path>
          </a:pathLst>
        </a:custGeom>
        <a:noFill/>
        <a:ln w="1905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36B97D-B909-47BD-B7F3-A13C1747B69E}">
      <dsp:nvSpPr>
        <dsp:cNvPr id="0" name=""/>
        <dsp:cNvSpPr/>
      </dsp:nvSpPr>
      <dsp:spPr>
        <a:xfrm>
          <a:off x="9522509" y="1866632"/>
          <a:ext cx="988918" cy="618073"/>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t>Anticipate impact </a:t>
          </a:r>
        </a:p>
      </dsp:txBody>
      <dsp:txXfrm>
        <a:off x="9540612" y="1884735"/>
        <a:ext cx="952712" cy="5818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D67996-E737-4622-9477-C999FA3DD4AC}">
      <dsp:nvSpPr>
        <dsp:cNvPr id="0" name=""/>
        <dsp:cNvSpPr/>
      </dsp:nvSpPr>
      <dsp:spPr>
        <a:xfrm>
          <a:off x="0" y="1780"/>
          <a:ext cx="6630174" cy="75877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C92DCF-C153-4FC4-ADFC-647F4861534B}">
      <dsp:nvSpPr>
        <dsp:cNvPr id="0" name=""/>
        <dsp:cNvSpPr/>
      </dsp:nvSpPr>
      <dsp:spPr>
        <a:xfrm>
          <a:off x="229529" y="172505"/>
          <a:ext cx="417326" cy="4173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C7533B-72EE-411C-8DA1-E8408E0B9C3E}">
      <dsp:nvSpPr>
        <dsp:cNvPr id="0" name=""/>
        <dsp:cNvSpPr/>
      </dsp:nvSpPr>
      <dsp:spPr>
        <a:xfrm>
          <a:off x="876386" y="1780"/>
          <a:ext cx="5753787" cy="758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304" tIns="80304" rIns="80304" bIns="80304" numCol="1" spcCol="1270" anchor="ctr" anchorCtr="0">
          <a:noAutofit/>
        </a:bodyPr>
        <a:lstStyle/>
        <a:p>
          <a:pPr marL="0" lvl="0" indent="0" algn="l" defTabSz="844550">
            <a:lnSpc>
              <a:spcPct val="100000"/>
            </a:lnSpc>
            <a:spcBef>
              <a:spcPct val="0"/>
            </a:spcBef>
            <a:spcAft>
              <a:spcPct val="35000"/>
            </a:spcAft>
            <a:buNone/>
          </a:pPr>
          <a:r>
            <a:rPr lang="en-US" sz="1900" b="1" kern="1200" dirty="0"/>
            <a:t>Identify Public Health Problems</a:t>
          </a:r>
          <a:endParaRPr lang="en-US" sz="1900" kern="1200" dirty="0"/>
        </a:p>
      </dsp:txBody>
      <dsp:txXfrm>
        <a:off x="876386" y="1780"/>
        <a:ext cx="5753787" cy="758776"/>
      </dsp:txXfrm>
    </dsp:sp>
    <dsp:sp modelId="{EB0A531D-3A86-4009-BECF-7E1C4FA4DDB0}">
      <dsp:nvSpPr>
        <dsp:cNvPr id="0" name=""/>
        <dsp:cNvSpPr/>
      </dsp:nvSpPr>
      <dsp:spPr>
        <a:xfrm>
          <a:off x="0" y="950250"/>
          <a:ext cx="6630174" cy="75877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68F1B6-8ED8-4820-AEB8-68EE5E1BA194}">
      <dsp:nvSpPr>
        <dsp:cNvPr id="0" name=""/>
        <dsp:cNvSpPr/>
      </dsp:nvSpPr>
      <dsp:spPr>
        <a:xfrm>
          <a:off x="229529" y="1120975"/>
          <a:ext cx="417326" cy="4173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D901AF-4CAE-4F33-8C26-A056762C586B}">
      <dsp:nvSpPr>
        <dsp:cNvPr id="0" name=""/>
        <dsp:cNvSpPr/>
      </dsp:nvSpPr>
      <dsp:spPr>
        <a:xfrm>
          <a:off x="876386" y="950250"/>
          <a:ext cx="5753787" cy="758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304" tIns="80304" rIns="80304" bIns="80304" numCol="1" spcCol="1270" anchor="ctr" anchorCtr="0">
          <a:noAutofit/>
        </a:bodyPr>
        <a:lstStyle/>
        <a:p>
          <a:pPr marL="0" lvl="0" indent="0" algn="l" defTabSz="844550">
            <a:lnSpc>
              <a:spcPct val="100000"/>
            </a:lnSpc>
            <a:spcBef>
              <a:spcPct val="0"/>
            </a:spcBef>
            <a:spcAft>
              <a:spcPct val="35000"/>
            </a:spcAft>
            <a:buNone/>
          </a:pPr>
          <a:r>
            <a:rPr lang="en-US" sz="1900" b="1" kern="1200" dirty="0"/>
            <a:t>Research and Analysis</a:t>
          </a:r>
          <a:endParaRPr lang="en-US" sz="1900" kern="1200" dirty="0"/>
        </a:p>
      </dsp:txBody>
      <dsp:txXfrm>
        <a:off x="876386" y="950250"/>
        <a:ext cx="5753787" cy="758776"/>
      </dsp:txXfrm>
    </dsp:sp>
    <dsp:sp modelId="{CCE025CF-90C1-4F58-89CB-5E7532AC1930}">
      <dsp:nvSpPr>
        <dsp:cNvPr id="0" name=""/>
        <dsp:cNvSpPr/>
      </dsp:nvSpPr>
      <dsp:spPr>
        <a:xfrm>
          <a:off x="0" y="1898720"/>
          <a:ext cx="6630174" cy="75877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258586-F776-4491-8A9A-6C47A22508B0}">
      <dsp:nvSpPr>
        <dsp:cNvPr id="0" name=""/>
        <dsp:cNvSpPr/>
      </dsp:nvSpPr>
      <dsp:spPr>
        <a:xfrm>
          <a:off x="229529" y="2069445"/>
          <a:ext cx="417326" cy="4173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013490-1C47-4279-93DD-5647536C586A}">
      <dsp:nvSpPr>
        <dsp:cNvPr id="0" name=""/>
        <dsp:cNvSpPr/>
      </dsp:nvSpPr>
      <dsp:spPr>
        <a:xfrm>
          <a:off x="876386" y="1898720"/>
          <a:ext cx="5753787" cy="758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304" tIns="80304" rIns="80304" bIns="80304" numCol="1" spcCol="1270" anchor="ctr" anchorCtr="0">
          <a:noAutofit/>
        </a:bodyPr>
        <a:lstStyle/>
        <a:p>
          <a:pPr marL="0" lvl="0" indent="0" algn="l" defTabSz="844550">
            <a:lnSpc>
              <a:spcPct val="100000"/>
            </a:lnSpc>
            <a:spcBef>
              <a:spcPct val="0"/>
            </a:spcBef>
            <a:spcAft>
              <a:spcPct val="35000"/>
            </a:spcAft>
            <a:buNone/>
          </a:pPr>
          <a:r>
            <a:rPr lang="en-US" sz="1900" b="1" kern="1200" dirty="0"/>
            <a:t>Ideation</a:t>
          </a:r>
          <a:endParaRPr lang="en-US" sz="1900" kern="1200" dirty="0"/>
        </a:p>
      </dsp:txBody>
      <dsp:txXfrm>
        <a:off x="876386" y="1898720"/>
        <a:ext cx="5753787" cy="758776"/>
      </dsp:txXfrm>
    </dsp:sp>
    <dsp:sp modelId="{513929D8-9573-45B4-B0CF-B95E8E9EBA8D}">
      <dsp:nvSpPr>
        <dsp:cNvPr id="0" name=""/>
        <dsp:cNvSpPr/>
      </dsp:nvSpPr>
      <dsp:spPr>
        <a:xfrm>
          <a:off x="0" y="2847191"/>
          <a:ext cx="6630174" cy="75877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EB44AF-D395-4F65-84B2-D7B757141E52}">
      <dsp:nvSpPr>
        <dsp:cNvPr id="0" name=""/>
        <dsp:cNvSpPr/>
      </dsp:nvSpPr>
      <dsp:spPr>
        <a:xfrm>
          <a:off x="229529" y="3017915"/>
          <a:ext cx="417326" cy="4173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9D9BED-64AE-455E-9ABC-CF58939CA97E}">
      <dsp:nvSpPr>
        <dsp:cNvPr id="0" name=""/>
        <dsp:cNvSpPr/>
      </dsp:nvSpPr>
      <dsp:spPr>
        <a:xfrm>
          <a:off x="876386" y="2847191"/>
          <a:ext cx="5753787" cy="758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304" tIns="80304" rIns="80304" bIns="80304" numCol="1" spcCol="1270" anchor="ctr" anchorCtr="0">
          <a:noAutofit/>
        </a:bodyPr>
        <a:lstStyle/>
        <a:p>
          <a:pPr marL="0" lvl="0" indent="0" algn="l" defTabSz="844550">
            <a:lnSpc>
              <a:spcPct val="100000"/>
            </a:lnSpc>
            <a:spcBef>
              <a:spcPct val="0"/>
            </a:spcBef>
            <a:spcAft>
              <a:spcPct val="35000"/>
            </a:spcAft>
            <a:buNone/>
          </a:pPr>
          <a:r>
            <a:rPr lang="en-US" sz="1900" b="1" kern="1200" dirty="0"/>
            <a:t>Prototype</a:t>
          </a:r>
          <a:endParaRPr lang="en-US" sz="1900" kern="1200" dirty="0"/>
        </a:p>
      </dsp:txBody>
      <dsp:txXfrm>
        <a:off x="876386" y="2847191"/>
        <a:ext cx="5753787" cy="758776"/>
      </dsp:txXfrm>
    </dsp:sp>
    <dsp:sp modelId="{5012F236-BD0F-4B71-B4D4-11A7725487D0}">
      <dsp:nvSpPr>
        <dsp:cNvPr id="0" name=""/>
        <dsp:cNvSpPr/>
      </dsp:nvSpPr>
      <dsp:spPr>
        <a:xfrm>
          <a:off x="0" y="3795661"/>
          <a:ext cx="6630174" cy="758776"/>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0181D5-6EE8-4B2B-B04B-423D22995877}">
      <dsp:nvSpPr>
        <dsp:cNvPr id="0" name=""/>
        <dsp:cNvSpPr/>
      </dsp:nvSpPr>
      <dsp:spPr>
        <a:xfrm>
          <a:off x="229529" y="3966385"/>
          <a:ext cx="417326" cy="41732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DCBE40-5BFB-48AD-99EA-FC7B69B8C1E9}">
      <dsp:nvSpPr>
        <dsp:cNvPr id="0" name=""/>
        <dsp:cNvSpPr/>
      </dsp:nvSpPr>
      <dsp:spPr>
        <a:xfrm>
          <a:off x="876386" y="3795661"/>
          <a:ext cx="5753787" cy="758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304" tIns="80304" rIns="80304" bIns="80304" numCol="1" spcCol="1270" anchor="ctr" anchorCtr="0">
          <a:noAutofit/>
        </a:bodyPr>
        <a:lstStyle/>
        <a:p>
          <a:pPr marL="0" lvl="0" indent="0" algn="l" defTabSz="844550">
            <a:lnSpc>
              <a:spcPct val="100000"/>
            </a:lnSpc>
            <a:spcBef>
              <a:spcPct val="0"/>
            </a:spcBef>
            <a:spcAft>
              <a:spcPct val="35000"/>
            </a:spcAft>
            <a:buNone/>
          </a:pPr>
          <a:r>
            <a:rPr lang="en-US" sz="1900" b="1" kern="1200" dirty="0"/>
            <a:t>Implementation</a:t>
          </a:r>
          <a:endParaRPr lang="en-US" sz="1900" kern="1200" dirty="0"/>
        </a:p>
      </dsp:txBody>
      <dsp:txXfrm>
        <a:off x="876386" y="3795661"/>
        <a:ext cx="5753787" cy="758776"/>
      </dsp:txXfrm>
    </dsp:sp>
    <dsp:sp modelId="{4C4B3E24-9965-44B2-927F-3C8F67AD3512}">
      <dsp:nvSpPr>
        <dsp:cNvPr id="0" name=""/>
        <dsp:cNvSpPr/>
      </dsp:nvSpPr>
      <dsp:spPr>
        <a:xfrm>
          <a:off x="0" y="4744131"/>
          <a:ext cx="6630174" cy="75877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916861-A7AC-4364-AA74-BBA8E362F44A}">
      <dsp:nvSpPr>
        <dsp:cNvPr id="0" name=""/>
        <dsp:cNvSpPr/>
      </dsp:nvSpPr>
      <dsp:spPr>
        <a:xfrm>
          <a:off x="229529" y="4914855"/>
          <a:ext cx="417326" cy="41732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4AEBF01-D9FF-4C36-B354-C1F7F7F37E19}">
      <dsp:nvSpPr>
        <dsp:cNvPr id="0" name=""/>
        <dsp:cNvSpPr/>
      </dsp:nvSpPr>
      <dsp:spPr>
        <a:xfrm>
          <a:off x="876386" y="4744131"/>
          <a:ext cx="5753787" cy="758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304" tIns="80304" rIns="80304" bIns="80304" numCol="1" spcCol="1270" anchor="ctr" anchorCtr="0">
          <a:noAutofit/>
        </a:bodyPr>
        <a:lstStyle/>
        <a:p>
          <a:pPr marL="0" lvl="0" indent="0" algn="l" defTabSz="844550">
            <a:lnSpc>
              <a:spcPct val="100000"/>
            </a:lnSpc>
            <a:spcBef>
              <a:spcPct val="0"/>
            </a:spcBef>
            <a:spcAft>
              <a:spcPct val="35000"/>
            </a:spcAft>
            <a:buNone/>
          </a:pPr>
          <a:r>
            <a:rPr lang="en-US" sz="1900" b="1" kern="1200" dirty="0"/>
            <a:t>Pitch</a:t>
          </a:r>
          <a:endParaRPr lang="en-US" sz="1900" kern="1200" dirty="0"/>
        </a:p>
      </dsp:txBody>
      <dsp:txXfrm>
        <a:off x="876386" y="4744131"/>
        <a:ext cx="5753787" cy="7587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A2311F-73E8-4BE0-85C9-EE552806B1C9}">
      <dsp:nvSpPr>
        <dsp:cNvPr id="0" name=""/>
        <dsp:cNvSpPr/>
      </dsp:nvSpPr>
      <dsp:spPr>
        <a:xfrm>
          <a:off x="1212569" y="987197"/>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455BA1-5D77-4FB7-BDC9-4DC1563A1AC7}">
      <dsp:nvSpPr>
        <dsp:cNvPr id="0" name=""/>
        <dsp:cNvSpPr/>
      </dsp:nvSpPr>
      <dsp:spPr>
        <a:xfrm>
          <a:off x="417971"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b="0" i="0" kern="1200"/>
            <a:t>Conduct qualitative and quantitative research </a:t>
          </a:r>
          <a:endParaRPr lang="en-US" sz="1700" kern="1200"/>
        </a:p>
      </dsp:txBody>
      <dsp:txXfrm>
        <a:off x="417971" y="2644140"/>
        <a:ext cx="2889450" cy="720000"/>
      </dsp:txXfrm>
    </dsp:sp>
    <dsp:sp modelId="{0E35B564-2F55-4689-A0DD-C077B45AE394}">
      <dsp:nvSpPr>
        <dsp:cNvPr id="0" name=""/>
        <dsp:cNvSpPr/>
      </dsp:nvSpPr>
      <dsp:spPr>
        <a:xfrm>
          <a:off x="4607673" y="987197"/>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1188E8-072B-4246-A853-5DE3F8F50E30}">
      <dsp:nvSpPr>
        <dsp:cNvPr id="0" name=""/>
        <dsp:cNvSpPr/>
      </dsp:nvSpPr>
      <dsp:spPr>
        <a:xfrm>
          <a:off x="3813075"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b="0" i="0" kern="1200"/>
            <a:t>Understand root causes and contributing factors </a:t>
          </a:r>
          <a:endParaRPr lang="en-US" sz="1700" kern="1200"/>
        </a:p>
      </dsp:txBody>
      <dsp:txXfrm>
        <a:off x="3813075" y="2644140"/>
        <a:ext cx="2889450" cy="720000"/>
      </dsp:txXfrm>
    </dsp:sp>
    <dsp:sp modelId="{E567CAED-07CF-446B-AB53-9665CA2CBE89}">
      <dsp:nvSpPr>
        <dsp:cNvPr id="0" name=""/>
        <dsp:cNvSpPr/>
      </dsp:nvSpPr>
      <dsp:spPr>
        <a:xfrm>
          <a:off x="8002777" y="987197"/>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527B49-0695-4013-AFAB-2A6130EAE4A2}">
      <dsp:nvSpPr>
        <dsp:cNvPr id="0" name=""/>
        <dsp:cNvSpPr/>
      </dsp:nvSpPr>
      <dsp:spPr>
        <a:xfrm>
          <a:off x="7208178"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b="0" i="0" kern="1200"/>
            <a:t>Review existing interventions and best practices </a:t>
          </a:r>
          <a:endParaRPr lang="en-US" sz="1700" kern="1200"/>
        </a:p>
      </dsp:txBody>
      <dsp:txXfrm>
        <a:off x="7208178" y="2644140"/>
        <a:ext cx="2889450"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90CB66-5FF8-4638-BD9B-5426F7DBE4A7}">
      <dsp:nvSpPr>
        <dsp:cNvPr id="0" name=""/>
        <dsp:cNvSpPr/>
      </dsp:nvSpPr>
      <dsp:spPr>
        <a:xfrm>
          <a:off x="1716696" y="349094"/>
          <a:ext cx="1037502" cy="10375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A46B58-6802-4857-B188-97F941201E84}">
      <dsp:nvSpPr>
        <dsp:cNvPr id="0" name=""/>
        <dsp:cNvSpPr/>
      </dsp:nvSpPr>
      <dsp:spPr>
        <a:xfrm>
          <a:off x="1082667" y="1696785"/>
          <a:ext cx="230556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a:t>Allows designers to explore concepts, solve problems, and gather feedback before final production</a:t>
          </a:r>
        </a:p>
      </dsp:txBody>
      <dsp:txXfrm>
        <a:off x="1082667" y="1696785"/>
        <a:ext cx="2305560" cy="720000"/>
      </dsp:txXfrm>
    </dsp:sp>
    <dsp:sp modelId="{252D9818-012E-4261-AEE9-138D15469CF0}">
      <dsp:nvSpPr>
        <dsp:cNvPr id="0" name=""/>
        <dsp:cNvSpPr/>
      </dsp:nvSpPr>
      <dsp:spPr>
        <a:xfrm>
          <a:off x="4425729" y="349094"/>
          <a:ext cx="1037502" cy="10375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11A0AF-7708-4A5B-8CC8-64BBA124591E}">
      <dsp:nvSpPr>
        <dsp:cNvPr id="0" name=""/>
        <dsp:cNvSpPr/>
      </dsp:nvSpPr>
      <dsp:spPr>
        <a:xfrm>
          <a:off x="3791700" y="1696785"/>
          <a:ext cx="230556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a:t>Identifies potential issues early </a:t>
          </a:r>
        </a:p>
      </dsp:txBody>
      <dsp:txXfrm>
        <a:off x="3791700" y="1696785"/>
        <a:ext cx="2305560" cy="720000"/>
      </dsp:txXfrm>
    </dsp:sp>
    <dsp:sp modelId="{FFE037F7-83CD-4F68-863D-3A513C628B8A}">
      <dsp:nvSpPr>
        <dsp:cNvPr id="0" name=""/>
        <dsp:cNvSpPr/>
      </dsp:nvSpPr>
      <dsp:spPr>
        <a:xfrm>
          <a:off x="7134762" y="349094"/>
          <a:ext cx="1037502" cy="10375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A74CFA-25D5-49F1-90E1-B2AFABDB9A39}">
      <dsp:nvSpPr>
        <dsp:cNvPr id="0" name=""/>
        <dsp:cNvSpPr/>
      </dsp:nvSpPr>
      <dsp:spPr>
        <a:xfrm>
          <a:off x="6500733" y="1696785"/>
          <a:ext cx="230556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a:t>Ensures the final solution meets user needs</a:t>
          </a:r>
        </a:p>
      </dsp:txBody>
      <dsp:txXfrm>
        <a:off x="6500733" y="1696785"/>
        <a:ext cx="2305560"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C10549-6742-439D-AF58-30C532826096}">
      <dsp:nvSpPr>
        <dsp:cNvPr id="0" name=""/>
        <dsp:cNvSpPr/>
      </dsp:nvSpPr>
      <dsp:spPr>
        <a:xfrm rot="5400000">
          <a:off x="2278614" y="254425"/>
          <a:ext cx="1496528" cy="1301979"/>
        </a:xfrm>
        <a:prstGeom prst="hexagon">
          <a:avLst>
            <a:gd name="adj" fmla="val 25000"/>
            <a:gd name="vf" fmla="val 11547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t>Service</a:t>
          </a:r>
        </a:p>
      </dsp:txBody>
      <dsp:txXfrm rot="-5400000">
        <a:off x="2578780" y="390360"/>
        <a:ext cx="896195" cy="1030110"/>
      </dsp:txXfrm>
    </dsp:sp>
    <dsp:sp modelId="{CA587534-2474-41E2-9EAA-FE6AE6669AE9}">
      <dsp:nvSpPr>
        <dsp:cNvPr id="0" name=""/>
        <dsp:cNvSpPr/>
      </dsp:nvSpPr>
      <dsp:spPr>
        <a:xfrm>
          <a:off x="3717376" y="456457"/>
          <a:ext cx="1670125" cy="897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1" kern="1200"/>
            <a:t>Service Prototyping: </a:t>
          </a:r>
          <a:r>
            <a:rPr lang="en-US" sz="1100" kern="1200"/>
            <a:t>Simulates service delivery, testing interactions and processes.</a:t>
          </a:r>
        </a:p>
      </dsp:txBody>
      <dsp:txXfrm>
        <a:off x="3717376" y="456457"/>
        <a:ext cx="1670125" cy="897917"/>
      </dsp:txXfrm>
    </dsp:sp>
    <dsp:sp modelId="{295437A7-C64B-4E74-A093-32C600B2AB70}">
      <dsp:nvSpPr>
        <dsp:cNvPr id="0" name=""/>
        <dsp:cNvSpPr/>
      </dsp:nvSpPr>
      <dsp:spPr>
        <a:xfrm rot="5400000">
          <a:off x="872476" y="254425"/>
          <a:ext cx="1496528" cy="1301979"/>
        </a:xfrm>
        <a:prstGeom prst="hexagon">
          <a:avLst>
            <a:gd name="adj" fmla="val 25000"/>
            <a:gd name="vf" fmla="val 11547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172642" y="390360"/>
        <a:ext cx="896195" cy="1030110"/>
      </dsp:txXfrm>
    </dsp:sp>
    <dsp:sp modelId="{7BC4AB35-481C-403E-9AD7-57E359D5E552}">
      <dsp:nvSpPr>
        <dsp:cNvPr id="0" name=""/>
        <dsp:cNvSpPr/>
      </dsp:nvSpPr>
      <dsp:spPr>
        <a:xfrm rot="5400000">
          <a:off x="1572851" y="1524679"/>
          <a:ext cx="1496528" cy="1301979"/>
        </a:xfrm>
        <a:prstGeom prst="hexagon">
          <a:avLst>
            <a:gd name="adj" fmla="val 25000"/>
            <a:gd name="vf" fmla="val 11547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t>Product</a:t>
          </a:r>
        </a:p>
      </dsp:txBody>
      <dsp:txXfrm rot="-5400000">
        <a:off x="1873017" y="1660614"/>
        <a:ext cx="896195" cy="1030110"/>
      </dsp:txXfrm>
    </dsp:sp>
    <dsp:sp modelId="{9FAFA2FE-0A54-4059-B242-E2B0A6B6E884}">
      <dsp:nvSpPr>
        <dsp:cNvPr id="0" name=""/>
        <dsp:cNvSpPr/>
      </dsp:nvSpPr>
      <dsp:spPr>
        <a:xfrm>
          <a:off x="0" y="1726710"/>
          <a:ext cx="1616250" cy="897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r" defTabSz="488950">
            <a:lnSpc>
              <a:spcPct val="90000"/>
            </a:lnSpc>
            <a:spcBef>
              <a:spcPct val="0"/>
            </a:spcBef>
            <a:spcAft>
              <a:spcPct val="35000"/>
            </a:spcAft>
            <a:buNone/>
          </a:pPr>
          <a:r>
            <a:rPr lang="en-US" sz="1100" b="1" kern="1200"/>
            <a:t>Product Prototyping: </a:t>
          </a:r>
          <a:r>
            <a:rPr lang="en-US" sz="1100" kern="1200"/>
            <a:t>Focuses on creating physical models to test usability and functionality. </a:t>
          </a:r>
        </a:p>
      </dsp:txBody>
      <dsp:txXfrm>
        <a:off x="0" y="1726710"/>
        <a:ext cx="1616250" cy="897917"/>
      </dsp:txXfrm>
    </dsp:sp>
    <dsp:sp modelId="{522E5B03-8FAD-4805-9F5C-5950341F5F79}">
      <dsp:nvSpPr>
        <dsp:cNvPr id="0" name=""/>
        <dsp:cNvSpPr/>
      </dsp:nvSpPr>
      <dsp:spPr>
        <a:xfrm rot="5400000">
          <a:off x="2978989" y="1524679"/>
          <a:ext cx="1496528" cy="1301979"/>
        </a:xfrm>
        <a:prstGeom prst="hexagon">
          <a:avLst>
            <a:gd name="adj" fmla="val 25000"/>
            <a:gd name="vf" fmla="val 11547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3279155" y="1660614"/>
        <a:ext cx="896195" cy="1030110"/>
      </dsp:txXfrm>
    </dsp:sp>
    <dsp:sp modelId="{E10CBE4C-F1DF-430A-BB27-495E1C1BB109}">
      <dsp:nvSpPr>
        <dsp:cNvPr id="0" name=""/>
        <dsp:cNvSpPr/>
      </dsp:nvSpPr>
      <dsp:spPr>
        <a:xfrm rot="5400000">
          <a:off x="2278614" y="2794932"/>
          <a:ext cx="1496528" cy="1301979"/>
        </a:xfrm>
        <a:prstGeom prst="hexagon">
          <a:avLst>
            <a:gd name="adj" fmla="val 25000"/>
            <a:gd name="vf" fmla="val 11547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t>Experience</a:t>
          </a:r>
        </a:p>
      </dsp:txBody>
      <dsp:txXfrm rot="-5400000">
        <a:off x="2578780" y="2930867"/>
        <a:ext cx="896195" cy="1030110"/>
      </dsp:txXfrm>
    </dsp:sp>
    <dsp:sp modelId="{95ED219C-C7CA-4433-8675-2376D0985A1E}">
      <dsp:nvSpPr>
        <dsp:cNvPr id="0" name=""/>
        <dsp:cNvSpPr/>
      </dsp:nvSpPr>
      <dsp:spPr>
        <a:xfrm>
          <a:off x="3717376" y="2996963"/>
          <a:ext cx="1670125" cy="897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1" kern="1200"/>
            <a:t>Experience Prototyping: </a:t>
          </a:r>
          <a:r>
            <a:rPr lang="en-US" sz="1100" kern="1200"/>
            <a:t>Combines elements to test the overall user journey.</a:t>
          </a:r>
        </a:p>
      </dsp:txBody>
      <dsp:txXfrm>
        <a:off x="3717376" y="2996963"/>
        <a:ext cx="1670125" cy="897917"/>
      </dsp:txXfrm>
    </dsp:sp>
    <dsp:sp modelId="{94A089B3-014B-467E-B810-EDF8C25182FA}">
      <dsp:nvSpPr>
        <dsp:cNvPr id="0" name=""/>
        <dsp:cNvSpPr/>
      </dsp:nvSpPr>
      <dsp:spPr>
        <a:xfrm rot="5400000">
          <a:off x="872476" y="2794932"/>
          <a:ext cx="1496528" cy="1301979"/>
        </a:xfrm>
        <a:prstGeom prst="hexagon">
          <a:avLst>
            <a:gd name="adj" fmla="val 25000"/>
            <a:gd name="vf" fmla="val 11547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172642" y="2930867"/>
        <a:ext cx="896195" cy="103011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985F53-4E28-4DE8-9C4B-BDAAD1F94B70}">
      <dsp:nvSpPr>
        <dsp:cNvPr id="0" name=""/>
        <dsp:cNvSpPr/>
      </dsp:nvSpPr>
      <dsp:spPr>
        <a:xfrm>
          <a:off x="319342" y="812797"/>
          <a:ext cx="993990" cy="993990"/>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2938EE-1C21-4D59-9F17-7102A1A5B854}">
      <dsp:nvSpPr>
        <dsp:cNvPr id="0" name=""/>
        <dsp:cNvSpPr/>
      </dsp:nvSpPr>
      <dsp:spPr>
        <a:xfrm>
          <a:off x="531176" y="1024631"/>
          <a:ext cx="570322" cy="57032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86FE6E-1F01-4650-BB29-CCE8DBCA08E3}">
      <dsp:nvSpPr>
        <dsp:cNvPr id="0" name=""/>
        <dsp:cNvSpPr/>
      </dsp:nvSpPr>
      <dsp:spPr>
        <a:xfrm>
          <a:off x="1591" y="2116391"/>
          <a:ext cx="1629492" cy="868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i="0" kern="1200"/>
            <a:t>Final Refinements:</a:t>
          </a:r>
          <a:r>
            <a:rPr lang="en-US" sz="1100" b="0" i="0" kern="1200"/>
            <a:t> Use insights from the final prototype to make necessary adjustments.</a:t>
          </a:r>
          <a:endParaRPr lang="en-US" sz="1100" kern="1200"/>
        </a:p>
      </dsp:txBody>
      <dsp:txXfrm>
        <a:off x="1591" y="2116391"/>
        <a:ext cx="1629492" cy="868850"/>
      </dsp:txXfrm>
    </dsp:sp>
    <dsp:sp modelId="{F4AAB681-7FF5-4B87-8259-AB46337131B0}">
      <dsp:nvSpPr>
        <dsp:cNvPr id="0" name=""/>
        <dsp:cNvSpPr/>
      </dsp:nvSpPr>
      <dsp:spPr>
        <a:xfrm>
          <a:off x="2233995" y="812797"/>
          <a:ext cx="993990" cy="993990"/>
        </a:xfrm>
        <a:prstGeom prst="round2DiagRect">
          <a:avLst>
            <a:gd name="adj1" fmla="val 29727"/>
            <a:gd name="adj2" fmla="val 0"/>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dsp:style>
    </dsp:sp>
    <dsp:sp modelId="{F6553E3C-92F4-4EC0-81B1-77E0E347C27C}">
      <dsp:nvSpPr>
        <dsp:cNvPr id="0" name=""/>
        <dsp:cNvSpPr/>
      </dsp:nvSpPr>
      <dsp:spPr>
        <a:xfrm>
          <a:off x="2445829" y="1024631"/>
          <a:ext cx="570322" cy="57032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681AE8-DB01-49D8-896B-E6B8B3A3C26B}">
      <dsp:nvSpPr>
        <dsp:cNvPr id="0" name=""/>
        <dsp:cNvSpPr/>
      </dsp:nvSpPr>
      <dsp:spPr>
        <a:xfrm>
          <a:off x="1916244" y="2116391"/>
          <a:ext cx="1629492" cy="868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i="0" kern="1200"/>
            <a:t>Planning:</a:t>
          </a:r>
          <a:r>
            <a:rPr lang="en-US" sz="1100" b="0" i="0" kern="1200"/>
            <a:t> Develop a detailed plan for production or launch.</a:t>
          </a:r>
          <a:endParaRPr lang="en-US" sz="1100" kern="1200"/>
        </a:p>
      </dsp:txBody>
      <dsp:txXfrm>
        <a:off x="1916244" y="2116391"/>
        <a:ext cx="1629492" cy="868850"/>
      </dsp:txXfrm>
    </dsp:sp>
    <dsp:sp modelId="{29A50A25-6FE1-4975-B377-F95AFC70A6D3}">
      <dsp:nvSpPr>
        <dsp:cNvPr id="0" name=""/>
        <dsp:cNvSpPr/>
      </dsp:nvSpPr>
      <dsp:spPr>
        <a:xfrm>
          <a:off x="4148649" y="812797"/>
          <a:ext cx="993990" cy="993990"/>
        </a:xfrm>
        <a:prstGeom prst="round2DiagRect">
          <a:avLst>
            <a:gd name="adj1" fmla="val 29727"/>
            <a:gd name="adj2" fmla="val 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dsp:style>
    </dsp:sp>
    <dsp:sp modelId="{A5C76CAF-3AAC-4275-AB15-C87596593A72}">
      <dsp:nvSpPr>
        <dsp:cNvPr id="0" name=""/>
        <dsp:cNvSpPr/>
      </dsp:nvSpPr>
      <dsp:spPr>
        <a:xfrm>
          <a:off x="4360483" y="1024631"/>
          <a:ext cx="570322" cy="57032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93AD3BF-BEE2-453A-A7E4-3B8C01426E24}">
      <dsp:nvSpPr>
        <dsp:cNvPr id="0" name=""/>
        <dsp:cNvSpPr/>
      </dsp:nvSpPr>
      <dsp:spPr>
        <a:xfrm>
          <a:off x="3830898" y="2116391"/>
          <a:ext cx="1629492" cy="868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i="0" kern="1200"/>
            <a:t>Execution:</a:t>
          </a:r>
          <a:r>
            <a:rPr lang="en-US" sz="1100" b="0" i="0" kern="1200"/>
            <a:t> Move from the prototype stage to full implementation, ensuring quality and consistency. </a:t>
          </a:r>
          <a:endParaRPr lang="en-US" sz="1100" kern="1200"/>
        </a:p>
      </dsp:txBody>
      <dsp:txXfrm>
        <a:off x="3830898" y="2116391"/>
        <a:ext cx="1629492" cy="86885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686742-C7FD-4A7C-8762-E8A9ADDE7AC3}" type="datetimeFigureOut">
              <a:t>10/29/2024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BB5444-9B75-454D-9163-445B8EBDC6D5}" type="slidenum">
              <a:t>‹#›</a:t>
            </a:fld>
            <a:endParaRPr lang="en-US"/>
          </a:p>
        </p:txBody>
      </p:sp>
    </p:spTree>
    <p:extLst>
      <p:ext uri="{BB962C8B-B14F-4D97-AF65-F5344CB8AC3E}">
        <p14:creationId xmlns:p14="http://schemas.microsoft.com/office/powerpoint/2010/main" val="1210831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who.int/health-topics"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cdc.gov/assessment"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a:solidFill>
                <a:srgbClr val="0F4761"/>
              </a:solidFill>
              <a:latin typeface="Aptos"/>
            </a:endParaRPr>
          </a:p>
          <a:p>
            <a:pPr algn="l" rtl="0" fontAlgn="base">
              <a:buFont typeface="Arial" panose="020B0604020202020204" pitchFamily="34" charset="0"/>
              <a:buChar char="•"/>
            </a:pPr>
            <a:endParaRPr lang="en-US">
              <a:solidFill>
                <a:srgbClr val="000000"/>
              </a:solidFill>
              <a:latin typeface="Aptos" panose="020B0004020202020204" pitchFamily="34" charset="0"/>
            </a:endParaRPr>
          </a:p>
          <a:p>
            <a:pPr algn="l" rtl="0" fontAlgn="base">
              <a:buFont typeface="Arial" panose="020B0604020202020204" pitchFamily="34" charset="0"/>
              <a:buChar char="•"/>
            </a:pPr>
            <a:endParaRPr lang="en-US">
              <a:solidFill>
                <a:srgbClr val="000000"/>
              </a:solidFill>
              <a:highlight>
                <a:srgbClr val="FFFFFF"/>
              </a:highlight>
              <a:latin typeface="Aptos" panose="020B0004020202020204" pitchFamily="34" charset="0"/>
            </a:endParaRPr>
          </a:p>
          <a:p>
            <a:endParaRPr lang="en-US"/>
          </a:p>
        </p:txBody>
      </p:sp>
      <p:sp>
        <p:nvSpPr>
          <p:cNvPr id="4" name="Slide Number Placeholder 3"/>
          <p:cNvSpPr>
            <a:spLocks noGrp="1"/>
          </p:cNvSpPr>
          <p:nvPr>
            <p:ph type="sldNum" sz="quarter" idx="5"/>
          </p:nvPr>
        </p:nvSpPr>
        <p:spPr/>
        <p:txBody>
          <a:bodyPr/>
          <a:lstStyle/>
          <a:p>
            <a:pPr defTabSz="931774">
              <a:defRPr/>
            </a:pPr>
            <a:fld id="{566CADCF-FAB6-4E5B-B98C-51305A53BCC1}" type="slidenum">
              <a:rPr lang="en-US">
                <a:solidFill>
                  <a:prstClr val="black"/>
                </a:solidFill>
                <a:latin typeface="Aptos" panose="02110004020202020204"/>
              </a:rPr>
              <a:pPr defTabSz="931774">
                <a:defRPr/>
              </a:pPr>
              <a:t>1</a:t>
            </a:fld>
            <a:endParaRPr lang="en-US">
              <a:solidFill>
                <a:prstClr val="black"/>
              </a:solidFill>
              <a:latin typeface="Aptos" panose="02110004020202020204"/>
            </a:endParaRPr>
          </a:p>
        </p:txBody>
      </p:sp>
    </p:spTree>
    <p:extLst>
      <p:ext uri="{BB962C8B-B14F-4D97-AF65-F5344CB8AC3E}">
        <p14:creationId xmlns:p14="http://schemas.microsoft.com/office/powerpoint/2010/main" val="3816334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a:solidFill>
                  <a:srgbClr val="0F4761"/>
                </a:solidFill>
                <a:effectLst/>
                <a:highlight>
                  <a:srgbClr val="FFFFFF"/>
                </a:highlight>
                <a:latin typeface="Aptos" panose="020B0004020202020204" pitchFamily="34" charset="0"/>
              </a:rPr>
              <a:t>Speaker Notes: </a:t>
            </a:r>
            <a:endParaRPr lang="en-US" b="1" i="0">
              <a:solidFill>
                <a:srgbClr val="0F4761"/>
              </a:solidFill>
              <a:effectLst/>
              <a:highlight>
                <a:srgbClr val="FFFFFF"/>
              </a:highlight>
              <a:latin typeface="Segoe UI" panose="020B0502040204020203" pitchFamily="34" charset="0"/>
            </a:endParaRPr>
          </a:p>
          <a:p>
            <a:pPr algn="l" rtl="0" fontAlgn="base">
              <a:buFont typeface="Arial" panose="020B0604020202020204" pitchFamily="34" charset="0"/>
              <a:buChar char="•"/>
            </a:pPr>
            <a:r>
              <a:rPr lang="en-US" sz="1800" b="0" i="0">
                <a:solidFill>
                  <a:srgbClr val="000000"/>
                </a:solidFill>
                <a:effectLst/>
                <a:highlight>
                  <a:srgbClr val="FFFFFF"/>
                </a:highlight>
                <a:latin typeface="Aptos" panose="020B0004020202020204" pitchFamily="34" charset="0"/>
              </a:rPr>
              <a:t>Prototyping isn't just for physical products—it's equally important for services and experiences. </a:t>
            </a:r>
          </a:p>
          <a:p>
            <a:pPr lvl="1" algn="l" rtl="0" fontAlgn="base">
              <a:buFont typeface="Arial" panose="020B0604020202020204" pitchFamily="34" charset="0"/>
              <a:buChar char="•"/>
            </a:pPr>
            <a:r>
              <a:rPr lang="en-US" sz="1800" b="0" i="0">
                <a:solidFill>
                  <a:srgbClr val="000000"/>
                </a:solidFill>
                <a:effectLst/>
                <a:highlight>
                  <a:srgbClr val="FFFFFF"/>
                </a:highlight>
                <a:latin typeface="Aptos" panose="020B0004020202020204" pitchFamily="34" charset="0"/>
              </a:rPr>
              <a:t>Service prototyping helps us understand and improve the delivery of a service by simulating the interactions between users and the service. </a:t>
            </a:r>
          </a:p>
          <a:p>
            <a:pPr lvl="1" algn="l" rtl="0" fontAlgn="base">
              <a:buFont typeface="Arial" panose="020B0604020202020204" pitchFamily="34" charset="0"/>
              <a:buChar char="•"/>
            </a:pPr>
            <a:r>
              <a:rPr lang="en-US" sz="1800" b="0" i="0">
                <a:solidFill>
                  <a:srgbClr val="000000"/>
                </a:solidFill>
                <a:effectLst/>
                <a:highlight>
                  <a:srgbClr val="FFFFFF"/>
                </a:highlight>
                <a:latin typeface="Aptos" panose="020B0004020202020204" pitchFamily="34" charset="0"/>
              </a:rPr>
              <a:t>Product prototyping allows us to test the physical aspects of a design, ensuring it's functional and user-friendly. </a:t>
            </a:r>
          </a:p>
          <a:p>
            <a:pPr lvl="1" algn="l" rtl="0" fontAlgn="base">
              <a:buFont typeface="Arial" panose="020B0604020202020204" pitchFamily="34" charset="0"/>
              <a:buChar char="•"/>
            </a:pPr>
            <a:r>
              <a:rPr lang="en-US" sz="1800" b="0" i="0">
                <a:solidFill>
                  <a:srgbClr val="000000"/>
                </a:solidFill>
                <a:effectLst/>
                <a:highlight>
                  <a:srgbClr val="FFFFFF"/>
                </a:highlight>
                <a:latin typeface="Aptos" panose="020B0004020202020204" pitchFamily="34" charset="0"/>
              </a:rPr>
              <a:t>Experience prototyping integrates various elements to simulate the entire user journey, helping us refine the overall experience.</a:t>
            </a:r>
          </a:p>
          <a:p>
            <a:pPr lvl="1" algn="l" rtl="0" fontAlgn="base">
              <a:buFont typeface="Arial" panose="020B0604020202020204" pitchFamily="34" charset="0"/>
              <a:buNone/>
            </a:pPr>
            <a:r>
              <a:rPr lang="en-US" sz="1800" b="0" i="0">
                <a:solidFill>
                  <a:srgbClr val="000000"/>
                </a:solidFill>
                <a:effectLst/>
                <a:highlight>
                  <a:srgbClr val="FFFFFF"/>
                </a:highlight>
                <a:latin typeface="Aptos" panose="020B0004020202020204" pitchFamily="34" charset="0"/>
              </a:rPr>
              <a:t> </a:t>
            </a:r>
          </a:p>
          <a:p>
            <a:pPr algn="l" rtl="0" fontAlgn="base"/>
            <a:r>
              <a:rPr lang="en-US" sz="1800" b="1" i="0">
                <a:solidFill>
                  <a:srgbClr val="0F4761"/>
                </a:solidFill>
                <a:effectLst/>
                <a:highlight>
                  <a:srgbClr val="FFFFFF"/>
                </a:highlight>
                <a:latin typeface="Aptos" panose="020B0004020202020204" pitchFamily="34" charset="0"/>
              </a:rPr>
              <a:t>Reference:</a:t>
            </a:r>
            <a:endParaRPr lang="en-US" b="1" i="0">
              <a:solidFill>
                <a:srgbClr val="0F4761"/>
              </a:solidFill>
              <a:effectLst/>
              <a:highlight>
                <a:srgbClr val="FFFFFF"/>
              </a:highlight>
              <a:latin typeface="Segoe UI" panose="020B0502040204020203" pitchFamily="34" charset="0"/>
            </a:endParaRPr>
          </a:p>
          <a:p>
            <a:pPr algn="l" rtl="0" fontAlgn="base">
              <a:buFont typeface="Arial" panose="020B0604020202020204" pitchFamily="34" charset="0"/>
              <a:buChar char="•"/>
            </a:pPr>
            <a:r>
              <a:rPr lang="en-US" sz="1800" b="0" i="0" err="1">
                <a:solidFill>
                  <a:srgbClr val="000000"/>
                </a:solidFill>
                <a:effectLst/>
                <a:highlight>
                  <a:srgbClr val="FFFFFF"/>
                </a:highlight>
                <a:latin typeface="Aptos" panose="020B0004020202020204" pitchFamily="34" charset="0"/>
              </a:rPr>
              <a:t>Blomkvist</a:t>
            </a:r>
            <a:r>
              <a:rPr lang="en-US" sz="1800" b="0" i="0">
                <a:solidFill>
                  <a:srgbClr val="000000"/>
                </a:solidFill>
                <a:effectLst/>
                <a:highlight>
                  <a:srgbClr val="FFFFFF"/>
                </a:highlight>
                <a:latin typeface="Aptos" panose="020B0004020202020204" pitchFamily="34" charset="0"/>
              </a:rPr>
              <a:t>, J., </a:t>
            </a:r>
            <a:r>
              <a:rPr lang="en-US" sz="1800" b="0" i="0" err="1">
                <a:solidFill>
                  <a:srgbClr val="000000"/>
                </a:solidFill>
                <a:effectLst/>
                <a:highlight>
                  <a:srgbClr val="FFFFFF"/>
                </a:highlight>
                <a:latin typeface="Aptos" panose="020B0004020202020204" pitchFamily="34" charset="0"/>
              </a:rPr>
              <a:t>Holmlid</a:t>
            </a:r>
            <a:r>
              <a:rPr lang="en-US" sz="1800" b="0" i="0">
                <a:solidFill>
                  <a:srgbClr val="000000"/>
                </a:solidFill>
                <a:effectLst/>
                <a:highlight>
                  <a:srgbClr val="FFFFFF"/>
                </a:highlight>
                <a:latin typeface="Aptos" panose="020B0004020202020204" pitchFamily="34" charset="0"/>
              </a:rPr>
              <a:t>, S., &amp; </a:t>
            </a:r>
            <a:r>
              <a:rPr lang="en-US" sz="1800" b="0" i="0" err="1">
                <a:solidFill>
                  <a:srgbClr val="000000"/>
                </a:solidFill>
                <a:effectLst/>
                <a:highlight>
                  <a:srgbClr val="FFFFFF"/>
                </a:highlight>
                <a:latin typeface="Aptos" panose="020B0004020202020204" pitchFamily="34" charset="0"/>
              </a:rPr>
              <a:t>Segelström</a:t>
            </a:r>
            <a:r>
              <a:rPr lang="en-US" sz="1800" b="0" i="0">
                <a:solidFill>
                  <a:srgbClr val="000000"/>
                </a:solidFill>
                <a:effectLst/>
                <a:highlight>
                  <a:srgbClr val="FFFFFF"/>
                </a:highlight>
                <a:latin typeface="Aptos" panose="020B0004020202020204" pitchFamily="34" charset="0"/>
              </a:rPr>
              <a:t>, F. (2010). Service prototyping according to service design practitioners. In </a:t>
            </a:r>
            <a:r>
              <a:rPr lang="en-US" sz="1800" b="0" i="1">
                <a:solidFill>
                  <a:srgbClr val="000000"/>
                </a:solidFill>
                <a:effectLst/>
                <a:highlight>
                  <a:srgbClr val="FFFFFF"/>
                </a:highlight>
                <a:latin typeface="Aptos" panose="020B0004020202020204" pitchFamily="34" charset="0"/>
              </a:rPr>
              <a:t>Proceedings of the 2nd Service Design and Service Innovation Conference</a:t>
            </a:r>
            <a:r>
              <a:rPr lang="en-US" sz="1800" b="0" i="0">
                <a:solidFill>
                  <a:srgbClr val="000000"/>
                </a:solidFill>
                <a:effectLst/>
                <a:highlight>
                  <a:srgbClr val="FFFFFF"/>
                </a:highlight>
                <a:latin typeface="Aptos" panose="020B0004020202020204" pitchFamily="34" charset="0"/>
              </a:rPr>
              <a:t> (pp. 1-11). </a:t>
            </a:r>
          </a:p>
          <a:p>
            <a:pPr algn="l" rtl="0" fontAlgn="base"/>
            <a:r>
              <a:rPr lang="en-US" sz="1800" b="0" i="0">
                <a:solidFill>
                  <a:srgbClr val="000000"/>
                </a:solidFill>
                <a:effectLst/>
                <a:highlight>
                  <a:srgbClr val="FFFFFF"/>
                </a:highlight>
                <a:latin typeface="Aptos" panose="020B0004020202020204" pitchFamily="34" charset="0"/>
              </a:rPr>
              <a:t> </a:t>
            </a:r>
            <a:endParaRPr lang="en-US" b="0" i="0">
              <a:solidFill>
                <a:srgbClr val="000000"/>
              </a:solidFill>
              <a:effectLst/>
              <a:highlight>
                <a:srgbClr val="FFFFFF"/>
              </a:highlight>
              <a:latin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fld id="{7FE61C98-AD3E-4D7D-87CF-70347B2783DF}" type="slidenum">
              <a:rPr lang="en-US" smtClean="0"/>
              <a:t>15</a:t>
            </a:fld>
            <a:endParaRPr lang="en-US"/>
          </a:p>
        </p:txBody>
      </p:sp>
    </p:spTree>
    <p:extLst>
      <p:ext uri="{BB962C8B-B14F-4D97-AF65-F5344CB8AC3E}">
        <p14:creationId xmlns:p14="http://schemas.microsoft.com/office/powerpoint/2010/main" val="2218972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a:solidFill>
                  <a:srgbClr val="0F4761"/>
                </a:solidFill>
                <a:effectLst/>
                <a:highlight>
                  <a:srgbClr val="FFFFFF"/>
                </a:highlight>
                <a:latin typeface="Aptos" panose="020B0004020202020204" pitchFamily="34" charset="0"/>
              </a:rPr>
              <a:t>Speaker Notes: </a:t>
            </a:r>
            <a:endParaRPr lang="en-US" b="1" i="0">
              <a:solidFill>
                <a:srgbClr val="0F4761"/>
              </a:solidFill>
              <a:effectLst/>
              <a:highlight>
                <a:srgbClr val="FFFFFF"/>
              </a:highlight>
              <a:latin typeface="Segoe UI" panose="020B0502040204020203" pitchFamily="34" charset="0"/>
            </a:endParaRPr>
          </a:p>
          <a:p>
            <a:pPr algn="l" rtl="0" fontAlgn="base">
              <a:buFont typeface="Arial" panose="020B0604020202020204" pitchFamily="34" charset="0"/>
              <a:buChar char="•"/>
            </a:pPr>
            <a:r>
              <a:rPr lang="en-US" sz="1800" b="0" i="0">
                <a:solidFill>
                  <a:srgbClr val="000000"/>
                </a:solidFill>
                <a:effectLst/>
                <a:highlight>
                  <a:srgbClr val="FFFFFF"/>
                </a:highlight>
                <a:latin typeface="Aptos" panose="020B0004020202020204" pitchFamily="34" charset="0"/>
              </a:rPr>
              <a:t>Once we've iterated on our prototypes and gathered sufficient feedback, it's time to move towards implementation. </a:t>
            </a:r>
          </a:p>
          <a:p>
            <a:pPr algn="l" rtl="0" fontAlgn="base">
              <a:buFont typeface="Arial" panose="020B0604020202020204" pitchFamily="34" charset="0"/>
              <a:buChar char="•"/>
            </a:pPr>
            <a:r>
              <a:rPr lang="en-US" sz="1800" b="0" i="0">
                <a:solidFill>
                  <a:srgbClr val="000000"/>
                </a:solidFill>
                <a:effectLst/>
                <a:highlight>
                  <a:srgbClr val="FFFFFF"/>
                </a:highlight>
                <a:latin typeface="Aptos" panose="020B0004020202020204" pitchFamily="34" charset="0"/>
              </a:rPr>
              <a:t>The final prototype should inform any last adjustments before we enter the production or launch phase. </a:t>
            </a:r>
          </a:p>
          <a:p>
            <a:pPr algn="l" rtl="0" fontAlgn="base">
              <a:buFont typeface="Arial" panose="020B0604020202020204" pitchFamily="34" charset="0"/>
              <a:buChar char="•"/>
            </a:pPr>
            <a:r>
              <a:rPr lang="en-US" sz="1800" b="0" i="0">
                <a:solidFill>
                  <a:srgbClr val="000000"/>
                </a:solidFill>
                <a:effectLst/>
                <a:highlight>
                  <a:srgbClr val="FFFFFF"/>
                </a:highlight>
                <a:latin typeface="Aptos" panose="020B0004020202020204" pitchFamily="34" charset="0"/>
              </a:rPr>
              <a:t>At this stage, detailed planning is crucial to ensure that the transition from prototype to final product or service is smooth and successful.</a:t>
            </a:r>
          </a:p>
          <a:p>
            <a:pPr algn="l" rtl="0" fontAlgn="base">
              <a:buFont typeface="Arial" panose="020B0604020202020204" pitchFamily="34" charset="0"/>
              <a:buChar char="•"/>
            </a:pPr>
            <a:endParaRPr lang="en-US" sz="1800" b="0" i="0">
              <a:solidFill>
                <a:srgbClr val="000000"/>
              </a:solidFill>
              <a:effectLst/>
              <a:highlight>
                <a:srgbClr val="FFFFFF"/>
              </a:highlight>
              <a:latin typeface="Aptos" panose="020B0004020202020204" pitchFamily="34" charset="0"/>
            </a:endParaRPr>
          </a:p>
          <a:p>
            <a:pPr algn="l" rtl="0" fontAlgn="base">
              <a:buFont typeface="Arial" panose="020B0604020202020204" pitchFamily="34" charset="0"/>
              <a:buChar char="•"/>
            </a:pPr>
            <a:r>
              <a:rPr lang="en-US" sz="1800" b="1" i="0">
                <a:solidFill>
                  <a:srgbClr val="000000"/>
                </a:solidFill>
                <a:effectLst/>
                <a:highlight>
                  <a:srgbClr val="FFFFFF"/>
                </a:highlight>
                <a:latin typeface="Aptos" panose="020B0004020202020204" pitchFamily="34" charset="0"/>
              </a:rPr>
              <a:t>Reference</a:t>
            </a:r>
            <a:r>
              <a:rPr lang="en-US" sz="1800" b="1" i="0">
                <a:solidFill>
                  <a:srgbClr val="0F4761"/>
                </a:solidFill>
                <a:effectLst/>
                <a:highlight>
                  <a:srgbClr val="FFFFFF"/>
                </a:highlight>
                <a:latin typeface="Aptos" panose="020B0004020202020204" pitchFamily="34" charset="0"/>
              </a:rPr>
              <a:t>: </a:t>
            </a:r>
            <a:endParaRPr lang="en-US" b="1" i="0">
              <a:solidFill>
                <a:srgbClr val="0F4761"/>
              </a:solidFill>
              <a:effectLst/>
              <a:highlight>
                <a:srgbClr val="FFFFFF"/>
              </a:highlight>
              <a:latin typeface="Segoe UI" panose="020B0502040204020203" pitchFamily="34" charset="0"/>
            </a:endParaRPr>
          </a:p>
          <a:p>
            <a:pPr algn="l" rtl="0" fontAlgn="base">
              <a:buFont typeface="Arial" panose="020B0604020202020204" pitchFamily="34" charset="0"/>
              <a:buChar char="•"/>
            </a:pPr>
            <a:r>
              <a:rPr lang="en-US" sz="1800" b="0" i="0" err="1">
                <a:solidFill>
                  <a:srgbClr val="000000"/>
                </a:solidFill>
                <a:effectLst/>
                <a:highlight>
                  <a:srgbClr val="FFFFFF"/>
                </a:highlight>
                <a:latin typeface="Aptos" panose="020B0004020202020204" pitchFamily="34" charset="0"/>
              </a:rPr>
              <a:t>Curedale</a:t>
            </a:r>
            <a:r>
              <a:rPr lang="en-US" sz="1800" b="0" i="0">
                <a:solidFill>
                  <a:srgbClr val="000000"/>
                </a:solidFill>
                <a:effectLst/>
                <a:highlight>
                  <a:srgbClr val="FFFFFF"/>
                </a:highlight>
                <a:latin typeface="Aptos" panose="020B0004020202020204" pitchFamily="34" charset="0"/>
              </a:rPr>
              <a:t>, R. (2016). </a:t>
            </a:r>
            <a:r>
              <a:rPr lang="en-US" sz="1800" b="0" i="1">
                <a:solidFill>
                  <a:srgbClr val="000000"/>
                </a:solidFill>
                <a:effectLst/>
                <a:highlight>
                  <a:srgbClr val="FFFFFF"/>
                </a:highlight>
                <a:latin typeface="Aptos" panose="020B0004020202020204" pitchFamily="34" charset="0"/>
              </a:rPr>
              <a:t>Design thinking: Process and methods manual</a:t>
            </a:r>
            <a:r>
              <a:rPr lang="en-US" sz="1800" b="0" i="0">
                <a:solidFill>
                  <a:srgbClr val="000000"/>
                </a:solidFill>
                <a:effectLst/>
                <a:highlight>
                  <a:srgbClr val="FFFFFF"/>
                </a:highlight>
                <a:latin typeface="Aptos" panose="020B0004020202020204" pitchFamily="34" charset="0"/>
              </a:rPr>
              <a:t>. Design Community College Inc. </a:t>
            </a:r>
          </a:p>
          <a:p>
            <a:pPr algn="l" rtl="0" fontAlgn="base"/>
            <a:r>
              <a:rPr lang="en-US" sz="1800" b="0" i="0">
                <a:solidFill>
                  <a:srgbClr val="000000"/>
                </a:solidFill>
                <a:effectLst/>
                <a:highlight>
                  <a:srgbClr val="FFFFFF"/>
                </a:highlight>
                <a:latin typeface="Aptos" panose="020B0004020202020204" pitchFamily="34" charset="0"/>
              </a:rPr>
              <a:t> </a:t>
            </a:r>
            <a:endParaRPr lang="en-US" b="0" i="0">
              <a:solidFill>
                <a:srgbClr val="000000"/>
              </a:solidFill>
              <a:effectLst/>
              <a:highlight>
                <a:srgbClr val="FFFFFF"/>
              </a:highlight>
              <a:latin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fld id="{7FE61C98-AD3E-4D7D-87CF-70347B2783DF}" type="slidenum">
              <a:rPr lang="en-US" smtClean="0"/>
              <a:t>16</a:t>
            </a:fld>
            <a:endParaRPr lang="en-US"/>
          </a:p>
        </p:txBody>
      </p:sp>
    </p:spTree>
    <p:extLst>
      <p:ext uri="{BB962C8B-B14F-4D97-AF65-F5344CB8AC3E}">
        <p14:creationId xmlns:p14="http://schemas.microsoft.com/office/powerpoint/2010/main" val="3168987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sz="1800">
              <a:solidFill>
                <a:srgbClr val="0F4761"/>
              </a:solidFill>
              <a:latin typeface="Aptos"/>
            </a:endParaRPr>
          </a:p>
          <a:p>
            <a:endParaRPr lang="en-US"/>
          </a:p>
        </p:txBody>
      </p:sp>
      <p:sp>
        <p:nvSpPr>
          <p:cNvPr id="4" name="Slide Number Placeholder 3"/>
          <p:cNvSpPr>
            <a:spLocks noGrp="1"/>
          </p:cNvSpPr>
          <p:nvPr>
            <p:ph type="sldNum" sz="quarter" idx="5"/>
          </p:nvPr>
        </p:nvSpPr>
        <p:spPr/>
        <p:txBody>
          <a:bodyPr/>
          <a:lstStyle/>
          <a:p>
            <a:pPr defTabSz="931774">
              <a:defRPr/>
            </a:pPr>
            <a:fld id="{566CADCF-FAB6-4E5B-B98C-51305A53BCC1}" type="slidenum">
              <a:rPr lang="en-US">
                <a:solidFill>
                  <a:prstClr val="black"/>
                </a:solidFill>
                <a:latin typeface="Aptos" panose="02110004020202020204"/>
              </a:rPr>
              <a:pPr defTabSz="931774">
                <a:defRPr/>
              </a:pPr>
              <a:t>2</a:t>
            </a:fld>
            <a:endParaRPr lang="en-US">
              <a:solidFill>
                <a:prstClr val="black"/>
              </a:solidFill>
              <a:latin typeface="Aptos" panose="02110004020202020204"/>
            </a:endParaRPr>
          </a:p>
        </p:txBody>
      </p:sp>
    </p:spTree>
    <p:extLst>
      <p:ext uri="{BB962C8B-B14F-4D97-AF65-F5344CB8AC3E}">
        <p14:creationId xmlns:p14="http://schemas.microsoft.com/office/powerpoint/2010/main" val="1723414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sz="1800">
              <a:solidFill>
                <a:srgbClr val="0F4761"/>
              </a:solidFill>
              <a:latin typeface="Aptos"/>
            </a:endParaRPr>
          </a:p>
          <a:p>
            <a:endParaRPr lang="en-US"/>
          </a:p>
        </p:txBody>
      </p:sp>
      <p:sp>
        <p:nvSpPr>
          <p:cNvPr id="4" name="Slide Number Placeholder 3"/>
          <p:cNvSpPr>
            <a:spLocks noGrp="1"/>
          </p:cNvSpPr>
          <p:nvPr>
            <p:ph type="sldNum" sz="quarter" idx="5"/>
          </p:nvPr>
        </p:nvSpPr>
        <p:spPr/>
        <p:txBody>
          <a:bodyPr/>
          <a:lstStyle/>
          <a:p>
            <a:pPr defTabSz="931774">
              <a:defRPr/>
            </a:pPr>
            <a:fld id="{566CADCF-FAB6-4E5B-B98C-51305A53BCC1}" type="slidenum">
              <a:rPr lang="en-US">
                <a:solidFill>
                  <a:prstClr val="black"/>
                </a:solidFill>
                <a:latin typeface="Aptos" panose="02110004020202020204"/>
              </a:rPr>
              <a:pPr defTabSz="931774">
                <a:defRPr/>
              </a:pPr>
              <a:t>6</a:t>
            </a:fld>
            <a:endParaRPr lang="en-US">
              <a:solidFill>
                <a:prstClr val="black"/>
              </a:solidFill>
              <a:latin typeface="Aptos" panose="02110004020202020204"/>
            </a:endParaRPr>
          </a:p>
        </p:txBody>
      </p:sp>
    </p:spTree>
    <p:extLst>
      <p:ext uri="{BB962C8B-B14F-4D97-AF65-F5344CB8AC3E}">
        <p14:creationId xmlns:p14="http://schemas.microsoft.com/office/powerpoint/2010/main" val="745421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sz="1800">
              <a:solidFill>
                <a:srgbClr val="0F4761"/>
              </a:solidFill>
              <a:latin typeface="Aptos"/>
            </a:endParaRPr>
          </a:p>
          <a:p>
            <a:endParaRPr lang="en-US"/>
          </a:p>
        </p:txBody>
      </p:sp>
      <p:sp>
        <p:nvSpPr>
          <p:cNvPr id="4" name="Slide Number Placeholder 3"/>
          <p:cNvSpPr>
            <a:spLocks noGrp="1"/>
          </p:cNvSpPr>
          <p:nvPr>
            <p:ph type="sldNum" sz="quarter" idx="5"/>
          </p:nvPr>
        </p:nvSpPr>
        <p:spPr/>
        <p:txBody>
          <a:bodyPr/>
          <a:lstStyle/>
          <a:p>
            <a:pPr defTabSz="931774">
              <a:defRPr/>
            </a:pPr>
            <a:fld id="{566CADCF-FAB6-4E5B-B98C-51305A53BCC1}" type="slidenum">
              <a:rPr lang="en-US">
                <a:solidFill>
                  <a:prstClr val="black"/>
                </a:solidFill>
                <a:latin typeface="Aptos" panose="02110004020202020204"/>
              </a:rPr>
              <a:pPr defTabSz="931774">
                <a:defRPr/>
              </a:pPr>
              <a:t>7</a:t>
            </a:fld>
            <a:endParaRPr lang="en-US">
              <a:solidFill>
                <a:prstClr val="black"/>
              </a:solidFill>
              <a:latin typeface="Aptos" panose="02110004020202020204"/>
            </a:endParaRPr>
          </a:p>
        </p:txBody>
      </p:sp>
    </p:spTree>
    <p:extLst>
      <p:ext uri="{BB962C8B-B14F-4D97-AF65-F5344CB8AC3E}">
        <p14:creationId xmlns:p14="http://schemas.microsoft.com/office/powerpoint/2010/main" val="352743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a:solidFill>
                  <a:srgbClr val="0F4761"/>
                </a:solidFill>
                <a:latin typeface="Aptos"/>
              </a:rPr>
              <a:t>Speaker Notes:</a:t>
            </a:r>
            <a:r>
              <a:rPr lang="en-US" sz="1800">
                <a:solidFill>
                  <a:srgbClr val="0F4761"/>
                </a:solidFill>
                <a:latin typeface="Aptos"/>
              </a:rPr>
              <a:t> </a:t>
            </a:r>
            <a:endParaRPr lang="en-US" b="0" i="0">
              <a:solidFill>
                <a:srgbClr val="0F4761"/>
              </a:solidFill>
              <a:effectLst/>
              <a:latin typeface="Aptos"/>
            </a:endParaRPr>
          </a:p>
          <a:p>
            <a:pPr algn="l" rtl="0" fontAlgn="base">
              <a:buFont typeface="Arial" panose="020B0604020202020204" pitchFamily="34" charset="0"/>
              <a:buChar char="•"/>
            </a:pPr>
            <a:r>
              <a:rPr lang="en-US" sz="1800">
                <a:solidFill>
                  <a:srgbClr val="000000"/>
                </a:solidFill>
                <a:latin typeface="Aptos"/>
              </a:rPr>
              <a:t>Design is all about identifying opportunities and creating value. </a:t>
            </a:r>
          </a:p>
          <a:p>
            <a:pPr algn="l" rtl="0" fontAlgn="base">
              <a:buFont typeface="Arial" panose="020B0604020202020204" pitchFamily="34" charset="0"/>
              <a:buChar char="•"/>
            </a:pPr>
            <a:r>
              <a:rPr lang="en-US" sz="1800">
                <a:solidFill>
                  <a:srgbClr val="000000"/>
                </a:solidFill>
                <a:latin typeface="Aptos"/>
              </a:rPr>
              <a:t>It involves taking risks and being innovative to bring new ideas to life. </a:t>
            </a:r>
          </a:p>
          <a:p>
            <a:pPr algn="l" rtl="0" fontAlgn="base">
              <a:buFont typeface="Arial" panose="020B0604020202020204" pitchFamily="34" charset="0"/>
              <a:buChar char="•"/>
            </a:pPr>
            <a:r>
              <a:rPr lang="en-US" sz="1800">
                <a:solidFill>
                  <a:srgbClr val="000000"/>
                </a:solidFill>
                <a:latin typeface="Aptos"/>
              </a:rPr>
              <a:t>In the context of public health, this means developing new solutions to improve health outcomes and address health disparities. </a:t>
            </a:r>
          </a:p>
          <a:p>
            <a:pPr algn="l" rtl="0" fontAlgn="base">
              <a:buFont typeface="Arial" panose="020B0604020202020204" pitchFamily="34" charset="0"/>
              <a:buChar char="•"/>
            </a:pPr>
            <a:endParaRPr lang="en-US" sz="1800">
              <a:solidFill>
                <a:srgbClr val="000000"/>
              </a:solidFill>
              <a:latin typeface="Aptos"/>
            </a:endParaRPr>
          </a:p>
          <a:p>
            <a:pPr algn="l" rtl="0" fontAlgn="base">
              <a:buFont typeface="Arial" panose="020B0604020202020204" pitchFamily="34" charset="0"/>
              <a:buNone/>
            </a:pPr>
            <a:r>
              <a:rPr lang="en-US" sz="1800">
                <a:solidFill>
                  <a:srgbClr val="000000"/>
                </a:solidFill>
                <a:latin typeface="Aptos"/>
              </a:rPr>
              <a:t>More on Design:</a:t>
            </a:r>
          </a:p>
          <a:p>
            <a:r>
              <a:rPr lang="en-US" sz="2900" b="1"/>
              <a:t>Design</a:t>
            </a:r>
            <a:r>
              <a:rPr lang="en-US" sz="2900"/>
              <a:t> is a creative and systematic process of envisioning, planning, and producing a solution, product, or experience with a specific purpose or set of goals in mind. It involves identifying problems, understanding user needs, generating ideas, and iterating on prototypes to develop a functional and aesthetically pleasing outcome. In broader terms, design can refer to the plan or blueprint that guides the creation of something new, whether it’s a physical object, a digital interface, a process, or a service.</a:t>
            </a:r>
          </a:p>
          <a:p>
            <a:r>
              <a:rPr lang="en-US" sz="2900"/>
              <a:t>Key aspects of design include:</a:t>
            </a:r>
          </a:p>
          <a:p>
            <a:pPr>
              <a:buFont typeface="Arial" panose="020B0604020202020204" pitchFamily="34" charset="0"/>
              <a:buChar char="•"/>
            </a:pPr>
            <a:r>
              <a:rPr lang="en-US" sz="2900" b="1"/>
              <a:t>Problem-Solving:</a:t>
            </a:r>
            <a:r>
              <a:rPr lang="en-US" sz="2900"/>
              <a:t> Design aims to address a specific problem or need, finding effective and innovative ways to meet those requirements.</a:t>
            </a:r>
          </a:p>
          <a:p>
            <a:pPr>
              <a:buFont typeface="Arial" panose="020B0604020202020204" pitchFamily="34" charset="0"/>
              <a:buChar char="•"/>
            </a:pPr>
            <a:r>
              <a:rPr lang="en-US" sz="2900" b="1"/>
              <a:t>Creativity:</a:t>
            </a:r>
            <a:r>
              <a:rPr lang="en-US" sz="2900"/>
              <a:t> Design relies heavily on creative thinking to generate new ideas and explore multiple possibilities.</a:t>
            </a:r>
          </a:p>
          <a:p>
            <a:pPr>
              <a:buFont typeface="Arial" panose="020B0604020202020204" pitchFamily="34" charset="0"/>
              <a:buChar char="•"/>
            </a:pPr>
            <a:r>
              <a:rPr lang="en-US" sz="2900" b="1"/>
              <a:t>User-Centeredness:</a:t>
            </a:r>
            <a:r>
              <a:rPr lang="en-US" sz="2900"/>
              <a:t> Good design is often user-centered, meaning it considers the needs, behaviors, and experiences of the people who will use the product or service.</a:t>
            </a:r>
          </a:p>
          <a:p>
            <a:pPr>
              <a:buFont typeface="Arial" panose="020B0604020202020204" pitchFamily="34" charset="0"/>
              <a:buChar char="•"/>
            </a:pPr>
            <a:r>
              <a:rPr lang="en-US" sz="2900" b="1"/>
              <a:t>Functionality:</a:t>
            </a:r>
            <a:r>
              <a:rPr lang="en-US" sz="2900"/>
              <a:t> While aesthetics are important, the primary goal of design is to ensure that the final product works well and fulfills its intended purpose.</a:t>
            </a:r>
          </a:p>
          <a:p>
            <a:pPr>
              <a:buFont typeface="Arial" panose="020B0604020202020204" pitchFamily="34" charset="0"/>
              <a:buChar char="•"/>
            </a:pPr>
            <a:r>
              <a:rPr lang="en-US" sz="2900" b="1"/>
              <a:t>Iteration:</a:t>
            </a:r>
            <a:r>
              <a:rPr lang="en-US" sz="2900"/>
              <a:t> Design is an iterative process, where ideas are tested, refined, and improved based on feedback and testing.</a:t>
            </a:r>
          </a:p>
          <a:p>
            <a:r>
              <a:rPr lang="en-US" sz="2900"/>
              <a:t>In summary, design is both a process and a mindset focused on creating solutions that are functional, efficient, and aligned with user needs.</a:t>
            </a:r>
          </a:p>
          <a:p>
            <a:pPr algn="l" rtl="0" fontAlgn="base">
              <a:buFont typeface="Arial" panose="020B0604020202020204" pitchFamily="34" charset="0"/>
              <a:buChar char="•"/>
            </a:pPr>
            <a:endParaRPr lang="en-US" sz="1800">
              <a:solidFill>
                <a:srgbClr val="000000"/>
              </a:solidFill>
              <a:latin typeface="Aptos" panose="020B0004020202020204" pitchFamily="34" charset="0"/>
            </a:endParaRPr>
          </a:p>
          <a:p>
            <a:r>
              <a:rPr lang="en-US" b="1"/>
              <a:t>Reference:</a:t>
            </a:r>
          </a:p>
          <a:p>
            <a:r>
              <a:rPr lang="en-US"/>
              <a:t>Norman, D. A. (2013). </a:t>
            </a:r>
            <a:r>
              <a:rPr lang="en-US" i="1"/>
              <a:t>The design of everyday things</a:t>
            </a:r>
            <a:r>
              <a:rPr lang="en-US"/>
              <a:t> (Revised and expanded edition). Basic Books.</a:t>
            </a:r>
          </a:p>
        </p:txBody>
      </p:sp>
      <p:sp>
        <p:nvSpPr>
          <p:cNvPr id="4" name="Slide Number Placeholder 3"/>
          <p:cNvSpPr>
            <a:spLocks noGrp="1"/>
          </p:cNvSpPr>
          <p:nvPr>
            <p:ph type="sldNum" sz="quarter" idx="5"/>
          </p:nvPr>
        </p:nvSpPr>
        <p:spPr/>
        <p:txBody>
          <a:bodyPr/>
          <a:lstStyle/>
          <a:p>
            <a:pPr defTabSz="931774">
              <a:defRPr/>
            </a:pPr>
            <a:fld id="{566CADCF-FAB6-4E5B-B98C-51305A53BCC1}" type="slidenum">
              <a:rPr lang="en-US">
                <a:solidFill>
                  <a:prstClr val="black"/>
                </a:solidFill>
                <a:latin typeface="Aptos" panose="02110004020202020204"/>
              </a:rPr>
              <a:pPr defTabSz="931774">
                <a:defRPr/>
              </a:pPr>
              <a:t>9</a:t>
            </a:fld>
            <a:endParaRPr lang="en-US">
              <a:solidFill>
                <a:prstClr val="black"/>
              </a:solidFill>
              <a:latin typeface="Aptos" panose="02110004020202020204"/>
            </a:endParaRPr>
          </a:p>
        </p:txBody>
      </p:sp>
    </p:spTree>
    <p:extLst>
      <p:ext uri="{BB962C8B-B14F-4D97-AF65-F5344CB8AC3E}">
        <p14:creationId xmlns:p14="http://schemas.microsoft.com/office/powerpoint/2010/main" val="1162321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6000"/>
              </a:lnSpc>
              <a:spcBef>
                <a:spcPts val="1432"/>
              </a:spcBef>
              <a:spcAft>
                <a:spcPts val="1432"/>
              </a:spcAft>
            </a:pPr>
            <a:r>
              <a:rPr lang="en-US" sz="1800" b="1">
                <a:solidFill>
                  <a:srgbClr val="0F4761"/>
                </a:solidFill>
                <a:latin typeface="Aptos" panose="020B0004020202020204" pitchFamily="34" charset="0"/>
                <a:ea typeface="Aptos" panose="020B0004020202020204" pitchFamily="34" charset="0"/>
                <a:cs typeface="Aptos" panose="020B0004020202020204" pitchFamily="34" charset="0"/>
              </a:rPr>
              <a:t>Speaker Notes:</a:t>
            </a:r>
            <a:endParaRPr lang="en-US" sz="1800" b="1">
              <a:solidFill>
                <a:srgbClr val="0F4761"/>
              </a:solidFill>
              <a:latin typeface="Aptos" panose="020B0004020202020204" pitchFamily="34" charset="0"/>
              <a:ea typeface="Times New Roman" panose="02020603050405020304" pitchFamily="18" charset="0"/>
              <a:cs typeface="Times New Roman" panose="02020603050405020304" pitchFamily="18" charset="0"/>
            </a:endParaRPr>
          </a:p>
          <a:p>
            <a:pPr marL="349415" indent="-349415">
              <a:lnSpc>
                <a:spcPct val="116000"/>
              </a:lnSpc>
              <a:buFont typeface="Symbol" panose="05050102010706020507" pitchFamily="18" charset="2"/>
              <a:buChar char=""/>
            </a:pPr>
            <a:r>
              <a:rPr lang="en-US" sz="1800">
                <a:latin typeface="Aptos" panose="020B0004020202020204" pitchFamily="34" charset="0"/>
                <a:ea typeface="Aptos" panose="020B0004020202020204" pitchFamily="34" charset="0"/>
                <a:cs typeface="Aptos" panose="020B0004020202020204" pitchFamily="34" charset="0"/>
              </a:rPr>
              <a:t>The first step in developing a public health venture is identifying a specific problem.</a:t>
            </a:r>
            <a:endParaRPr lang="en-US" sz="1800">
              <a:latin typeface="Aptos" panose="020B0004020202020204" pitchFamily="34" charset="0"/>
              <a:ea typeface="Times New Roman" panose="02020603050405020304" pitchFamily="18" charset="0"/>
              <a:cs typeface="Times New Roman" panose="02020603050405020304" pitchFamily="18" charset="0"/>
            </a:endParaRPr>
          </a:p>
          <a:p>
            <a:pPr marL="349415" indent="-349415">
              <a:lnSpc>
                <a:spcPct val="116000"/>
              </a:lnSpc>
              <a:buFont typeface="Symbol" panose="05050102010706020507" pitchFamily="18" charset="2"/>
              <a:buChar char=""/>
            </a:pPr>
            <a:r>
              <a:rPr lang="en-US" sz="1800">
                <a:latin typeface="Aptos" panose="020B0004020202020204" pitchFamily="34" charset="0"/>
                <a:ea typeface="Aptos" panose="020B0004020202020204" pitchFamily="34" charset="0"/>
                <a:cs typeface="Aptos" panose="020B0004020202020204" pitchFamily="34" charset="0"/>
              </a:rPr>
              <a:t>Look for gaps in current healthcare services where needs are not being met.</a:t>
            </a:r>
            <a:endParaRPr lang="en-US" sz="1800">
              <a:latin typeface="Aptos" panose="020B0004020202020204" pitchFamily="34" charset="0"/>
              <a:ea typeface="Times New Roman" panose="02020603050405020304" pitchFamily="18" charset="0"/>
              <a:cs typeface="Times New Roman" panose="02020603050405020304" pitchFamily="18" charset="0"/>
            </a:endParaRPr>
          </a:p>
          <a:p>
            <a:pPr marL="349415" indent="-349415">
              <a:lnSpc>
                <a:spcPct val="116000"/>
              </a:lnSpc>
              <a:buFont typeface="Symbol" panose="05050102010706020507" pitchFamily="18" charset="2"/>
              <a:buChar char=""/>
            </a:pPr>
            <a:r>
              <a:rPr lang="en-US" sz="1800">
                <a:latin typeface="Aptos" panose="020B0004020202020204" pitchFamily="34" charset="0"/>
                <a:ea typeface="Aptos" panose="020B0004020202020204" pitchFamily="34" charset="0"/>
                <a:cs typeface="Aptos" panose="020B0004020202020204" pitchFamily="34" charset="0"/>
              </a:rPr>
              <a:t>Consider the unique needs of underserved populations who may lack access to traditional healthcare.</a:t>
            </a:r>
            <a:endParaRPr lang="en-US" sz="1800">
              <a:latin typeface="Aptos" panose="020B0004020202020204" pitchFamily="34" charset="0"/>
              <a:ea typeface="Times New Roman" panose="02020603050405020304" pitchFamily="18" charset="0"/>
              <a:cs typeface="Times New Roman" panose="02020603050405020304" pitchFamily="18" charset="0"/>
            </a:endParaRPr>
          </a:p>
          <a:p>
            <a:pPr marL="349415" indent="-349415">
              <a:lnSpc>
                <a:spcPct val="116000"/>
              </a:lnSpc>
              <a:buFont typeface="Symbol" panose="05050102010706020507" pitchFamily="18" charset="2"/>
              <a:buChar char=""/>
            </a:pPr>
            <a:r>
              <a:rPr lang="en-US" sz="1800">
                <a:latin typeface="Aptos" panose="020B0004020202020204" pitchFamily="34" charset="0"/>
                <a:ea typeface="Aptos" panose="020B0004020202020204" pitchFamily="34" charset="0"/>
                <a:cs typeface="Aptos" panose="020B0004020202020204" pitchFamily="34" charset="0"/>
              </a:rPr>
              <a:t>Use data to identify and prioritize the most pressing public health issues in your community.</a:t>
            </a:r>
          </a:p>
          <a:p>
            <a:pPr marL="349415" indent="-349415">
              <a:lnSpc>
                <a:spcPct val="116000"/>
              </a:lnSpc>
              <a:buFont typeface="Symbol" panose="05050102010706020507" pitchFamily="18" charset="2"/>
              <a:buChar char=""/>
            </a:pPr>
            <a:r>
              <a:rPr lang="en-US" sz="2900"/>
              <a:t>Public health problems are defined as issues that adversely affect the health of communities. Common examples include infectious diseases like COVID-19, chronic conditions like diabetes, and environmental hazards such as pollution</a:t>
            </a:r>
            <a:endParaRPr lang="en-US" sz="1800">
              <a:latin typeface="Aptos" panose="020B0004020202020204" pitchFamily="34" charset="0"/>
              <a:ea typeface="Aptos" panose="020B0004020202020204" pitchFamily="34" charset="0"/>
              <a:cs typeface="Aptos" panose="020B0004020202020204" pitchFamily="34" charset="0"/>
            </a:endParaRPr>
          </a:p>
          <a:p>
            <a:pPr marL="349415" indent="-349415">
              <a:lnSpc>
                <a:spcPct val="116000"/>
              </a:lnSpc>
              <a:buFont typeface="Symbol" panose="05050102010706020507" pitchFamily="18" charset="2"/>
              <a:buChar char=""/>
            </a:pPr>
            <a:r>
              <a:rPr lang="en-US" sz="2900"/>
              <a:t>Identifying public health needs involves assessing the health status of a population, often through community assessments and health data. Engaging with the community is crucial for gathering accurate data and building trust</a:t>
            </a:r>
          </a:p>
          <a:p>
            <a:pPr marL="349415" indent="-349415">
              <a:lnSpc>
                <a:spcPct val="116000"/>
              </a:lnSpc>
              <a:buFont typeface="Symbol" panose="05050102010706020507" pitchFamily="18" charset="2"/>
              <a:buChar char=""/>
            </a:pPr>
            <a:endParaRPr lang="en-US" sz="2900"/>
          </a:p>
          <a:p>
            <a:pPr marL="0" indent="0">
              <a:lnSpc>
                <a:spcPct val="116000"/>
              </a:lnSpc>
              <a:buFont typeface="Symbol" panose="05050102010706020507" pitchFamily="18" charset="2"/>
              <a:buNone/>
            </a:pPr>
            <a:r>
              <a:rPr lang="en-US" sz="2900" b="1"/>
              <a:t>Activity</a:t>
            </a:r>
            <a:r>
              <a:rPr lang="en-US" sz="2900"/>
              <a:t>: Practice identifying public health problems and creating problem statements</a:t>
            </a:r>
          </a:p>
          <a:p>
            <a:pPr marL="349415" indent="-349415">
              <a:lnSpc>
                <a:spcPct val="116000"/>
              </a:lnSpc>
              <a:buFont typeface="Symbol" panose="05050102010706020507" pitchFamily="18" charset="2"/>
              <a:buChar char=""/>
            </a:pPr>
            <a:endParaRPr lang="en-US" sz="2900">
              <a:latin typeface="Aptos" panose="020B0004020202020204" pitchFamily="34" charset="0"/>
              <a:ea typeface="Times New Roman" panose="02020603050405020304" pitchFamily="18" charset="0"/>
              <a:cs typeface="Times New Roman" panose="02020603050405020304" pitchFamily="18" charset="0"/>
            </a:endParaRPr>
          </a:p>
          <a:p>
            <a:r>
              <a:rPr lang="en-US" sz="2900" b="1"/>
              <a:t>References </a:t>
            </a:r>
          </a:p>
          <a:p>
            <a:pPr>
              <a:buFont typeface="Arial" panose="020B0604020202020204" pitchFamily="34" charset="0"/>
              <a:buChar char="•"/>
            </a:pPr>
            <a:r>
              <a:rPr lang="en-US" sz="2900"/>
              <a:t>World Health Organization. (2021). Health topics. Retrieved from </a:t>
            </a:r>
            <a:r>
              <a:rPr lang="en-US" sz="2900">
                <a:hlinkClick r:id="rId3"/>
              </a:rPr>
              <a:t>WHO</a:t>
            </a:r>
            <a:endParaRPr lang="en-US" sz="2900"/>
          </a:p>
          <a:p>
            <a:pPr>
              <a:buFont typeface="Arial" panose="020B0604020202020204" pitchFamily="34" charset="0"/>
              <a:buChar char="•"/>
            </a:pPr>
            <a:r>
              <a:rPr lang="en-US" sz="2900"/>
              <a:t>Centers for Disease Control and Prevention. (2018). Community health assessment. Retrieved from </a:t>
            </a:r>
            <a:r>
              <a:rPr lang="en-US" sz="2900">
                <a:hlinkClick r:id="rId4"/>
              </a:rPr>
              <a:t>CDC</a:t>
            </a:r>
            <a:endParaRPr lang="en-US" sz="2900"/>
          </a:p>
          <a:p>
            <a:pPr marL="349415" indent="-349415">
              <a:lnSpc>
                <a:spcPct val="116000"/>
              </a:lnSpc>
              <a:buFont typeface="Symbol" panose="05050102010706020507" pitchFamily="18" charset="2"/>
              <a:buChar char=""/>
            </a:pPr>
            <a:endParaRPr lang="en-US" sz="1800">
              <a:latin typeface="Aptos" panose="020B0004020202020204" pitchFamily="34" charset="0"/>
              <a:ea typeface="Times New Roman" panose="02020603050405020304" pitchFamily="18"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defTabSz="931774">
              <a:defRPr/>
            </a:pPr>
            <a:fld id="{566CADCF-FAB6-4E5B-B98C-51305A53BCC1}" type="slidenum">
              <a:rPr lang="en-US">
                <a:solidFill>
                  <a:prstClr val="black"/>
                </a:solidFill>
                <a:latin typeface="Aptos" panose="02110004020202020204"/>
              </a:rPr>
              <a:pPr defTabSz="931774">
                <a:defRPr/>
              </a:pPr>
              <a:t>11</a:t>
            </a:fld>
            <a:endParaRPr lang="en-US">
              <a:solidFill>
                <a:prstClr val="black"/>
              </a:solidFill>
              <a:latin typeface="Aptos" panose="02110004020202020204"/>
            </a:endParaRPr>
          </a:p>
        </p:txBody>
      </p:sp>
    </p:spTree>
    <p:extLst>
      <p:ext uri="{BB962C8B-B14F-4D97-AF65-F5344CB8AC3E}">
        <p14:creationId xmlns:p14="http://schemas.microsoft.com/office/powerpoint/2010/main" val="1712351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a:solidFill>
                  <a:srgbClr val="000000"/>
                </a:solidFill>
                <a:effectLst/>
                <a:highlight>
                  <a:srgbClr val="FFFFFF"/>
                </a:highlight>
                <a:latin typeface="Aptos" panose="020B0004020202020204" pitchFamily="34" charset="0"/>
              </a:rPr>
              <a:t>Speaker’s Notes:</a:t>
            </a:r>
            <a:r>
              <a:rPr lang="en-US" sz="1800" b="0" i="0">
                <a:solidFill>
                  <a:srgbClr val="000000"/>
                </a:solidFill>
                <a:effectLst/>
                <a:highlight>
                  <a:srgbClr val="FFFFFF"/>
                </a:highlight>
                <a:latin typeface="Aptos" panose="020B0004020202020204" pitchFamily="34" charset="0"/>
              </a:rPr>
              <a:t> </a:t>
            </a:r>
            <a:endParaRPr lang="en-US" sz="2800" b="0" i="0">
              <a:solidFill>
                <a:srgbClr val="000000"/>
              </a:solidFill>
              <a:effectLst/>
              <a:highlight>
                <a:srgbClr val="FFFFFF"/>
              </a:highlight>
              <a:latin typeface="Segoe UI" panose="020B0502040204020203" pitchFamily="34" charset="0"/>
            </a:endParaRPr>
          </a:p>
          <a:p>
            <a:pPr marL="285750" indent="-285750" algn="l" rtl="0" fontAlgn="base">
              <a:buFont typeface="Arial" panose="020B0604020202020204" pitchFamily="34" charset="0"/>
              <a:buChar char="•"/>
            </a:pPr>
            <a:r>
              <a:rPr lang="en-US" sz="1800" b="0" i="0">
                <a:solidFill>
                  <a:srgbClr val="000000"/>
                </a:solidFill>
                <a:effectLst/>
                <a:highlight>
                  <a:srgbClr val="FFFFFF"/>
                </a:highlight>
                <a:latin typeface="Aptos" panose="020B0004020202020204" pitchFamily="34" charset="0"/>
              </a:rPr>
              <a:t>Research and analysis are essential to understand the problem deeply. </a:t>
            </a:r>
          </a:p>
          <a:p>
            <a:pPr marL="285750" indent="-285750" algn="l" rtl="0" fontAlgn="base">
              <a:buFont typeface="Arial" panose="020B0604020202020204" pitchFamily="34" charset="0"/>
              <a:buChar char="•"/>
            </a:pPr>
            <a:r>
              <a:rPr lang="en-US" sz="1800" b="0" i="0">
                <a:solidFill>
                  <a:srgbClr val="000000"/>
                </a:solidFill>
                <a:effectLst/>
                <a:highlight>
                  <a:srgbClr val="FFFFFF"/>
                </a:highlight>
                <a:latin typeface="Aptos" panose="020B0004020202020204" pitchFamily="34" charset="0"/>
              </a:rPr>
              <a:t>This includes both qualitative methods, like interviews and focus groups, and quantitative data analysis.</a:t>
            </a:r>
          </a:p>
          <a:p>
            <a:pPr marL="285750" indent="-285750" algn="l" rtl="0" fontAlgn="base">
              <a:buFont typeface="Arial" panose="020B0604020202020204" pitchFamily="34" charset="0"/>
              <a:buChar char="•"/>
            </a:pPr>
            <a:r>
              <a:rPr lang="en-US" sz="1800" b="0" i="0">
                <a:solidFill>
                  <a:srgbClr val="000000"/>
                </a:solidFill>
                <a:effectLst/>
                <a:highlight>
                  <a:srgbClr val="FFFFFF"/>
                </a:highlight>
                <a:latin typeface="Aptos" panose="020B0004020202020204" pitchFamily="34" charset="0"/>
              </a:rPr>
              <a:t>Reviewing existing interventions helps identify what works and where there are gaps. </a:t>
            </a:r>
          </a:p>
          <a:p>
            <a:pPr algn="l" rtl="0" fontAlgn="base"/>
            <a:endParaRPr lang="en-US" sz="2800" b="0" i="0">
              <a:solidFill>
                <a:srgbClr val="000000"/>
              </a:solidFill>
              <a:effectLst/>
              <a:highlight>
                <a:srgbClr val="FFFFFF"/>
              </a:highlight>
              <a:latin typeface="Segoe UI" panose="020B0502040204020203" pitchFamily="34" charset="0"/>
            </a:endParaRPr>
          </a:p>
          <a:p>
            <a:pPr algn="l" rtl="0" fontAlgn="base"/>
            <a:r>
              <a:rPr lang="en-US" sz="1800" b="0" i="0">
                <a:solidFill>
                  <a:srgbClr val="000000"/>
                </a:solidFill>
                <a:effectLst/>
                <a:highlight>
                  <a:srgbClr val="FFFFFF"/>
                </a:highlight>
                <a:latin typeface="Aptos" panose="020B0004020202020204" pitchFamily="34" charset="0"/>
              </a:rPr>
              <a:t>Equip students with basic research skills and insights to inform their solutions. </a:t>
            </a:r>
            <a:endParaRPr lang="en-US" sz="2800" b="0" i="0">
              <a:solidFill>
                <a:srgbClr val="000000"/>
              </a:solidFill>
              <a:effectLst/>
              <a:highlight>
                <a:srgbClr val="FFFFFF"/>
              </a:highlight>
              <a:latin typeface="Aptos" panose="020B0004020202020204" pitchFamily="34" charset="0"/>
            </a:endParaRPr>
          </a:p>
          <a:p>
            <a:pPr algn="l" rtl="0" fontAlgn="base"/>
            <a:endParaRPr lang="en-US" sz="1800" b="1" i="0">
              <a:solidFill>
                <a:srgbClr val="000000"/>
              </a:solidFill>
              <a:effectLst/>
              <a:highlight>
                <a:srgbClr val="FFFFFF"/>
              </a:highlight>
              <a:latin typeface="Aptos" panose="020B0004020202020204" pitchFamily="34" charset="0"/>
            </a:endParaRPr>
          </a:p>
          <a:p>
            <a:pPr algn="l" rtl="0" fontAlgn="base"/>
            <a:r>
              <a:rPr lang="en-US" sz="1800" b="1" i="0">
                <a:solidFill>
                  <a:srgbClr val="000000"/>
                </a:solidFill>
                <a:effectLst/>
                <a:highlight>
                  <a:srgbClr val="FFFFFF"/>
                </a:highlight>
                <a:latin typeface="Aptos" panose="020B0004020202020204" pitchFamily="34" charset="0"/>
              </a:rPr>
              <a:t>Activities:</a:t>
            </a:r>
            <a:r>
              <a:rPr lang="en-US" sz="1800" b="0" i="0">
                <a:solidFill>
                  <a:srgbClr val="000000"/>
                </a:solidFill>
                <a:effectLst/>
                <a:highlight>
                  <a:srgbClr val="FFFFFF"/>
                </a:highlight>
                <a:latin typeface="Aptos" panose="020B0004020202020204" pitchFamily="34" charset="0"/>
              </a:rPr>
              <a:t> </a:t>
            </a:r>
            <a:endParaRPr lang="en-US" sz="2800" b="0" i="0">
              <a:solidFill>
                <a:srgbClr val="000000"/>
              </a:solidFill>
              <a:effectLst/>
              <a:highlight>
                <a:srgbClr val="FFFFFF"/>
              </a:highlight>
              <a:latin typeface="Aptos" panose="020B0004020202020204" pitchFamily="34" charset="0"/>
            </a:endParaRPr>
          </a:p>
          <a:p>
            <a:pPr algn="l" rtl="0" fontAlgn="base">
              <a:buFont typeface="Arial" panose="020B0604020202020204" pitchFamily="34" charset="0"/>
              <a:buChar char="•"/>
            </a:pPr>
            <a:r>
              <a:rPr lang="en-US" sz="1800" b="1" i="0">
                <a:solidFill>
                  <a:srgbClr val="000000"/>
                </a:solidFill>
                <a:effectLst/>
                <a:highlight>
                  <a:srgbClr val="FFFFFF"/>
                </a:highlight>
                <a:latin typeface="Aptos" panose="020B0004020202020204" pitchFamily="34" charset="0"/>
              </a:rPr>
              <a:t>Research Techniques Overview:</a:t>
            </a:r>
            <a:r>
              <a:rPr lang="en-US" sz="1800" b="0" i="0">
                <a:solidFill>
                  <a:srgbClr val="000000"/>
                </a:solidFill>
                <a:effectLst/>
                <a:highlight>
                  <a:srgbClr val="FFFFFF"/>
                </a:highlight>
                <a:latin typeface="Aptos" panose="020B0004020202020204" pitchFamily="34" charset="0"/>
              </a:rPr>
              <a:t> Introduce basic research methods such as surveys, interviews, and observations. Provide examples and templates for each. </a:t>
            </a:r>
          </a:p>
          <a:p>
            <a:pPr algn="l" rtl="0" fontAlgn="base">
              <a:buFont typeface="Arial" panose="020B0604020202020204" pitchFamily="34" charset="0"/>
              <a:buChar char="•"/>
            </a:pPr>
            <a:r>
              <a:rPr lang="en-US" sz="1800" b="1" i="0">
                <a:solidFill>
                  <a:srgbClr val="000000"/>
                </a:solidFill>
                <a:effectLst/>
                <a:highlight>
                  <a:srgbClr val="FFFFFF"/>
                </a:highlight>
                <a:latin typeface="Aptos" panose="020B0004020202020204" pitchFamily="34" charset="0"/>
              </a:rPr>
              <a:t>Group Research Activity:</a:t>
            </a:r>
            <a:r>
              <a:rPr lang="en-US" sz="1800" b="0" i="0">
                <a:solidFill>
                  <a:srgbClr val="000000"/>
                </a:solidFill>
                <a:effectLst/>
                <a:highlight>
                  <a:srgbClr val="FFFFFF"/>
                </a:highlight>
                <a:latin typeface="Aptos" panose="020B0004020202020204" pitchFamily="34" charset="0"/>
              </a:rPr>
              <a:t> Assign each group a research method to gather information about their problem. Encourage them to use online resources or interviews with peers. </a:t>
            </a:r>
          </a:p>
          <a:p>
            <a:pPr algn="l" rtl="0" fontAlgn="base">
              <a:buFont typeface="Arial" panose="020B0604020202020204" pitchFamily="34" charset="0"/>
              <a:buChar char="•"/>
            </a:pPr>
            <a:r>
              <a:rPr lang="en-US" sz="1800" b="1" i="0">
                <a:solidFill>
                  <a:srgbClr val="000000"/>
                </a:solidFill>
                <a:effectLst/>
                <a:highlight>
                  <a:srgbClr val="FFFFFF"/>
                </a:highlight>
                <a:latin typeface="Aptos" panose="020B0004020202020204" pitchFamily="34" charset="0"/>
              </a:rPr>
              <a:t>Sharing Insights:</a:t>
            </a:r>
            <a:r>
              <a:rPr lang="en-US" sz="1800" b="0" i="0">
                <a:solidFill>
                  <a:srgbClr val="000000"/>
                </a:solidFill>
                <a:effectLst/>
                <a:highlight>
                  <a:srgbClr val="FFFFFF"/>
                </a:highlight>
                <a:latin typeface="Aptos" panose="020B0004020202020204" pitchFamily="34" charset="0"/>
              </a:rPr>
              <a:t> Have each group present their findings and discuss how these insights influence their understanding of the problem. </a:t>
            </a:r>
          </a:p>
          <a:p>
            <a:pPr algn="l" rtl="0" fontAlgn="base">
              <a:buFont typeface="Arial" panose="020B0604020202020204" pitchFamily="34" charset="0"/>
              <a:buChar char="•"/>
            </a:pPr>
            <a:endParaRPr lang="en-US" sz="1800" b="0" i="0">
              <a:solidFill>
                <a:srgbClr val="000000"/>
              </a:solidFill>
              <a:effectLst/>
              <a:highlight>
                <a:srgbClr val="FFFFFF"/>
              </a:highlight>
              <a:latin typeface="Aptos" panose="020B0004020202020204" pitchFamily="34" charset="0"/>
            </a:endParaRPr>
          </a:p>
          <a:p>
            <a:pPr algn="l" rtl="0" fontAlgn="base"/>
            <a:r>
              <a:rPr lang="en-US" sz="1800" b="1" i="0">
                <a:solidFill>
                  <a:srgbClr val="000000"/>
                </a:solidFill>
                <a:effectLst/>
                <a:highlight>
                  <a:srgbClr val="FFFFFF"/>
                </a:highlight>
                <a:latin typeface="Aptos" panose="020B0004020202020204" pitchFamily="34" charset="0"/>
              </a:rPr>
              <a:t>Reference:</a:t>
            </a:r>
            <a:r>
              <a:rPr lang="en-US" sz="1800" b="0" i="0">
                <a:solidFill>
                  <a:srgbClr val="000000"/>
                </a:solidFill>
                <a:effectLst/>
                <a:highlight>
                  <a:srgbClr val="FFFFFF"/>
                </a:highlight>
                <a:latin typeface="Aptos" panose="020B0004020202020204" pitchFamily="34" charset="0"/>
              </a:rPr>
              <a:t> </a:t>
            </a:r>
            <a:endParaRPr lang="en-US" sz="2800" b="0" i="0">
              <a:solidFill>
                <a:srgbClr val="000000"/>
              </a:solidFill>
              <a:effectLst/>
              <a:highlight>
                <a:srgbClr val="FFFFFF"/>
              </a:highlight>
              <a:latin typeface="Segoe UI" panose="020B0502040204020203" pitchFamily="34" charset="0"/>
            </a:endParaRPr>
          </a:p>
          <a:p>
            <a:pPr algn="l" rtl="0" fontAlgn="base"/>
            <a:r>
              <a:rPr lang="en-US" sz="1800" b="0" i="0">
                <a:solidFill>
                  <a:srgbClr val="000000"/>
                </a:solidFill>
                <a:effectLst/>
                <a:highlight>
                  <a:srgbClr val="FFFFFF"/>
                </a:highlight>
                <a:latin typeface="Aptos" panose="020B0004020202020204" pitchFamily="34" charset="0"/>
              </a:rPr>
              <a:t>Sanders, E. B.-N., &amp; </a:t>
            </a:r>
            <a:r>
              <a:rPr lang="en-US" sz="1800" b="0" i="0" err="1">
                <a:solidFill>
                  <a:srgbClr val="000000"/>
                </a:solidFill>
                <a:effectLst/>
                <a:highlight>
                  <a:srgbClr val="FFFFFF"/>
                </a:highlight>
                <a:latin typeface="Aptos" panose="020B0004020202020204" pitchFamily="34" charset="0"/>
              </a:rPr>
              <a:t>Stappers</a:t>
            </a:r>
            <a:r>
              <a:rPr lang="en-US" sz="1800" b="0" i="0">
                <a:solidFill>
                  <a:srgbClr val="000000"/>
                </a:solidFill>
                <a:effectLst/>
                <a:highlight>
                  <a:srgbClr val="FFFFFF"/>
                </a:highlight>
                <a:latin typeface="Aptos" panose="020B0004020202020204" pitchFamily="34" charset="0"/>
              </a:rPr>
              <a:t>, P. J. (2014). Probes, toolkits and prototypes: Three approaches to making in codesigning. </a:t>
            </a:r>
            <a:r>
              <a:rPr lang="en-US" sz="1800" b="0" i="1" err="1">
                <a:solidFill>
                  <a:srgbClr val="000000"/>
                </a:solidFill>
                <a:effectLst/>
                <a:highlight>
                  <a:srgbClr val="FFFFFF"/>
                </a:highlight>
                <a:latin typeface="Aptos" panose="020B0004020202020204" pitchFamily="34" charset="0"/>
              </a:rPr>
              <a:t>CoDesign</a:t>
            </a:r>
            <a:r>
              <a:rPr lang="en-US" sz="1800" b="0" i="0">
                <a:solidFill>
                  <a:srgbClr val="000000"/>
                </a:solidFill>
                <a:effectLst/>
                <a:highlight>
                  <a:srgbClr val="FFFFFF"/>
                </a:highlight>
                <a:latin typeface="Aptos" panose="020B0004020202020204" pitchFamily="34" charset="0"/>
              </a:rPr>
              <a:t>, 10(1), 5-14. </a:t>
            </a:r>
            <a:endParaRPr lang="en-US" sz="2800" b="0" i="0">
              <a:solidFill>
                <a:srgbClr val="000000"/>
              </a:solidFill>
              <a:effectLst/>
              <a:highlight>
                <a:srgbClr val="FFFFFF"/>
              </a:highlight>
              <a:latin typeface="Segoe UI" panose="020B0502040204020203" pitchFamily="34" charset="0"/>
            </a:endParaRPr>
          </a:p>
          <a:p>
            <a:pPr algn="l" rtl="0" fontAlgn="base"/>
            <a:r>
              <a:rPr lang="en-US" sz="1800" b="0" i="0">
                <a:solidFill>
                  <a:srgbClr val="000000"/>
                </a:solidFill>
                <a:effectLst/>
                <a:highlight>
                  <a:srgbClr val="FFFFFF"/>
                </a:highlight>
                <a:latin typeface="Aptos" panose="020B0004020202020204" pitchFamily="34" charset="0"/>
              </a:rPr>
              <a:t> </a:t>
            </a:r>
            <a:endParaRPr lang="en-US" sz="2800" b="0" i="0">
              <a:solidFill>
                <a:srgbClr val="000000"/>
              </a:solidFill>
              <a:effectLst/>
              <a:highlight>
                <a:srgbClr val="FFFFFF"/>
              </a:highlight>
              <a:latin typeface="Segoe UI" panose="020B0502040204020203" pitchFamily="34" charset="0"/>
            </a:endParaRPr>
          </a:p>
          <a:p>
            <a:pPr algn="l" rtl="0" fontAlgn="base">
              <a:buFont typeface="Arial" panose="020B0604020202020204" pitchFamily="34" charset="0"/>
              <a:buChar char="•"/>
            </a:pPr>
            <a:endParaRPr lang="en-US" sz="1800" b="0" i="0">
              <a:solidFill>
                <a:srgbClr val="000000"/>
              </a:solidFill>
              <a:effectLst/>
              <a:highlight>
                <a:srgbClr val="FFFFFF"/>
              </a:highlight>
              <a:latin typeface="Aptos" panose="020B0004020202020204" pitchFamily="34" charset="0"/>
            </a:endParaRPr>
          </a:p>
          <a:p>
            <a:pPr algn="l" rtl="0" fontAlgn="base"/>
            <a:endParaRPr lang="en-US" sz="1800" b="1" i="0">
              <a:solidFill>
                <a:srgbClr val="111111"/>
              </a:solidFill>
              <a:effectLst/>
              <a:highlight>
                <a:srgbClr val="F7F7F7"/>
              </a:highlight>
              <a:latin typeface="Roboto" panose="02000000000000000000" pitchFamily="2" charset="0"/>
            </a:endParaRPr>
          </a:p>
        </p:txBody>
      </p:sp>
      <p:sp>
        <p:nvSpPr>
          <p:cNvPr id="4" name="Slide Number Placeholder 3"/>
          <p:cNvSpPr>
            <a:spLocks noGrp="1"/>
          </p:cNvSpPr>
          <p:nvPr>
            <p:ph type="sldNum" sz="quarter" idx="5"/>
          </p:nvPr>
        </p:nvSpPr>
        <p:spPr/>
        <p:txBody>
          <a:bodyPr/>
          <a:lstStyle/>
          <a:p>
            <a:fld id="{7FE61C98-AD3E-4D7D-87CF-70347B2783DF}" type="slidenum">
              <a:rPr lang="en-US" smtClean="0"/>
              <a:t>12</a:t>
            </a:fld>
            <a:endParaRPr lang="en-US"/>
          </a:p>
        </p:txBody>
      </p:sp>
    </p:spTree>
    <p:extLst>
      <p:ext uri="{BB962C8B-B14F-4D97-AF65-F5344CB8AC3E}">
        <p14:creationId xmlns:p14="http://schemas.microsoft.com/office/powerpoint/2010/main" val="3425258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a:solidFill>
                  <a:srgbClr val="000000"/>
                </a:solidFill>
                <a:effectLst/>
                <a:highlight>
                  <a:srgbClr val="FFFFFF"/>
                </a:highlight>
                <a:latin typeface="Aptos" panose="020B0004020202020204" pitchFamily="34" charset="0"/>
              </a:rPr>
              <a:t>Speaker’s Notes:</a:t>
            </a:r>
            <a:r>
              <a:rPr lang="en-US" sz="1800" b="0" i="0">
                <a:solidFill>
                  <a:srgbClr val="000000"/>
                </a:solidFill>
                <a:effectLst/>
                <a:highlight>
                  <a:srgbClr val="FFFFFF"/>
                </a:highlight>
                <a:latin typeface="Aptos" panose="020B0004020202020204" pitchFamily="34" charset="0"/>
              </a:rPr>
              <a:t> </a:t>
            </a:r>
            <a:endParaRPr lang="en-US" sz="2800" b="0" i="0">
              <a:solidFill>
                <a:srgbClr val="000000"/>
              </a:solidFill>
              <a:effectLst/>
              <a:highlight>
                <a:srgbClr val="FFFFFF"/>
              </a:highlight>
              <a:latin typeface="Segoe UI" panose="020B0502040204020203" pitchFamily="34" charset="0"/>
            </a:endParaRPr>
          </a:p>
          <a:p>
            <a:pPr marL="285750" indent="-285750" algn="l" rtl="0" fontAlgn="base">
              <a:buFont typeface="Arial" panose="020B0604020202020204" pitchFamily="34" charset="0"/>
              <a:buChar char="•"/>
            </a:pPr>
            <a:r>
              <a:rPr lang="en-US" sz="1800" b="0" i="0">
                <a:solidFill>
                  <a:srgbClr val="000000"/>
                </a:solidFill>
                <a:effectLst/>
                <a:highlight>
                  <a:srgbClr val="FFFFFF"/>
                </a:highlight>
                <a:latin typeface="Aptos" panose="020B0004020202020204" pitchFamily="34" charset="0"/>
              </a:rPr>
              <a:t>During ideation, we generate a wide range of ideas without judgment. </a:t>
            </a:r>
          </a:p>
          <a:p>
            <a:pPr marL="285750" indent="-285750" algn="l" rtl="0" fontAlgn="base">
              <a:buFont typeface="Arial" panose="020B0604020202020204" pitchFamily="34" charset="0"/>
              <a:buChar char="•"/>
            </a:pPr>
            <a:r>
              <a:rPr lang="en-US" sz="1800" b="0" i="0">
                <a:solidFill>
                  <a:srgbClr val="000000"/>
                </a:solidFill>
                <a:effectLst/>
                <a:highlight>
                  <a:srgbClr val="FFFFFF"/>
                </a:highlight>
                <a:latin typeface="Aptos" panose="020B0004020202020204" pitchFamily="34" charset="0"/>
              </a:rPr>
              <a:t>Techniques like brainstorming and mind mapping are useful here. </a:t>
            </a:r>
          </a:p>
          <a:p>
            <a:pPr marL="285750" indent="-285750" algn="l" rtl="0" fontAlgn="base">
              <a:buFont typeface="Arial" panose="020B0604020202020204" pitchFamily="34" charset="0"/>
              <a:buChar char="•"/>
            </a:pPr>
            <a:r>
              <a:rPr lang="en-US" sz="1800" b="0" i="0">
                <a:solidFill>
                  <a:srgbClr val="000000"/>
                </a:solidFill>
                <a:effectLst/>
                <a:highlight>
                  <a:srgbClr val="FFFFFF"/>
                </a:highlight>
                <a:latin typeface="Aptos" panose="020B0004020202020204" pitchFamily="34" charset="0"/>
              </a:rPr>
              <a:t>The goal is to explore diverse perspectives and consider all possible solutions, no matter how unconventional they may seem at first. </a:t>
            </a:r>
          </a:p>
          <a:p>
            <a:pPr marL="285750" indent="-285750" algn="l" rtl="0" fontAlgn="base">
              <a:buFont typeface="Arial" panose="020B0604020202020204" pitchFamily="34" charset="0"/>
              <a:buChar char="•"/>
            </a:pPr>
            <a:endParaRPr lang="en-US" sz="2800" b="0" i="0">
              <a:solidFill>
                <a:srgbClr val="000000"/>
              </a:solidFill>
              <a:effectLst/>
              <a:highlight>
                <a:srgbClr val="FFFFFF"/>
              </a:highlight>
              <a:latin typeface="Segoe UI" panose="020B0502040204020203" pitchFamily="34" charset="0"/>
            </a:endParaRPr>
          </a:p>
          <a:p>
            <a:pPr algn="l" rtl="0" fontAlgn="base"/>
            <a:endParaRPr lang="en-US" sz="1800" b="0" i="0">
              <a:solidFill>
                <a:srgbClr val="000000"/>
              </a:solidFill>
              <a:effectLst/>
              <a:highlight>
                <a:srgbClr val="FFFFFF"/>
              </a:highlight>
              <a:latin typeface="Aptos" panose="020B0004020202020204" pitchFamily="34" charset="0"/>
            </a:endParaRPr>
          </a:p>
          <a:p>
            <a:pPr algn="l" rtl="0" fontAlgn="base"/>
            <a:r>
              <a:rPr lang="en-US" sz="1800" b="0" i="0">
                <a:solidFill>
                  <a:srgbClr val="000000"/>
                </a:solidFill>
                <a:effectLst/>
                <a:highlight>
                  <a:srgbClr val="FFFFFF"/>
                </a:highlight>
                <a:latin typeface="Aptos" panose="020B0004020202020204" pitchFamily="34" charset="0"/>
              </a:rPr>
              <a:t>Encourage students to generate and explore multiple solutions. </a:t>
            </a:r>
            <a:endParaRPr lang="en-US" b="0" i="0">
              <a:solidFill>
                <a:srgbClr val="000000"/>
              </a:solidFill>
              <a:effectLst/>
              <a:highlight>
                <a:srgbClr val="FFFFFF"/>
              </a:highlight>
              <a:latin typeface="Aptos" panose="020B0004020202020204" pitchFamily="34" charset="0"/>
            </a:endParaRPr>
          </a:p>
          <a:p>
            <a:pPr algn="l" rtl="0" fontAlgn="base"/>
            <a:r>
              <a:rPr lang="en-US" sz="1800" b="1" i="0">
                <a:solidFill>
                  <a:srgbClr val="000000"/>
                </a:solidFill>
                <a:effectLst/>
                <a:highlight>
                  <a:srgbClr val="FFFFFF"/>
                </a:highlight>
                <a:latin typeface="Aptos" panose="020B0004020202020204" pitchFamily="34" charset="0"/>
              </a:rPr>
              <a:t>Activities:</a:t>
            </a:r>
            <a:r>
              <a:rPr lang="en-US" sz="1800" b="0" i="0">
                <a:solidFill>
                  <a:srgbClr val="000000"/>
                </a:solidFill>
                <a:effectLst/>
                <a:highlight>
                  <a:srgbClr val="FFFFFF"/>
                </a:highlight>
                <a:latin typeface="Aptos" panose="020B0004020202020204" pitchFamily="34" charset="0"/>
              </a:rPr>
              <a:t> </a:t>
            </a:r>
            <a:endParaRPr lang="en-US" b="0" i="0">
              <a:solidFill>
                <a:srgbClr val="000000"/>
              </a:solidFill>
              <a:effectLst/>
              <a:highlight>
                <a:srgbClr val="FFFFFF"/>
              </a:highlight>
              <a:latin typeface="Aptos" panose="020B0004020202020204" pitchFamily="34" charset="0"/>
            </a:endParaRPr>
          </a:p>
          <a:p>
            <a:pPr algn="l" rtl="0" fontAlgn="base">
              <a:buFont typeface="Arial" panose="020B0604020202020204" pitchFamily="34" charset="0"/>
              <a:buChar char="•"/>
            </a:pPr>
            <a:r>
              <a:rPr lang="en-US" sz="1800" b="1" i="0">
                <a:solidFill>
                  <a:srgbClr val="000000"/>
                </a:solidFill>
                <a:effectLst/>
                <a:highlight>
                  <a:srgbClr val="FFFFFF"/>
                </a:highlight>
                <a:latin typeface="Aptos" panose="020B0004020202020204" pitchFamily="34" charset="0"/>
              </a:rPr>
              <a:t>Brainstorming Session:</a:t>
            </a:r>
            <a:r>
              <a:rPr lang="en-US" sz="1800" b="0" i="0">
                <a:solidFill>
                  <a:srgbClr val="000000"/>
                </a:solidFill>
                <a:effectLst/>
                <a:highlight>
                  <a:srgbClr val="FFFFFF"/>
                </a:highlight>
                <a:latin typeface="Aptos" panose="020B0004020202020204" pitchFamily="34" charset="0"/>
              </a:rPr>
              <a:t> Teach brainstorming techniques like "Crazy 8s" (sketching eight ideas in eight minutes) and "Mind Mapping." Emphasize quantity over quality initially. </a:t>
            </a:r>
          </a:p>
          <a:p>
            <a:pPr algn="l" rtl="0" fontAlgn="base">
              <a:buFont typeface="Arial" panose="020B0604020202020204" pitchFamily="34" charset="0"/>
              <a:buChar char="•"/>
            </a:pPr>
            <a:r>
              <a:rPr lang="en-US" sz="1800" b="1" i="0">
                <a:solidFill>
                  <a:srgbClr val="000000"/>
                </a:solidFill>
                <a:effectLst/>
                <a:highlight>
                  <a:srgbClr val="FFFFFF"/>
                </a:highlight>
                <a:latin typeface="Aptos" panose="020B0004020202020204" pitchFamily="34" charset="0"/>
              </a:rPr>
              <a:t>Idea Selection:</a:t>
            </a:r>
            <a:r>
              <a:rPr lang="en-US" sz="1800" b="0" i="0">
                <a:solidFill>
                  <a:srgbClr val="000000"/>
                </a:solidFill>
                <a:effectLst/>
                <a:highlight>
                  <a:srgbClr val="FFFFFF"/>
                </a:highlight>
                <a:latin typeface="Aptos" panose="020B0004020202020204" pitchFamily="34" charset="0"/>
              </a:rPr>
              <a:t> Guide groups in evaluating their ideas using criteria such as feasibility, impact, and innovation. Use tools like "Dot Voting" to prioritize ideas. </a:t>
            </a:r>
          </a:p>
          <a:p>
            <a:pPr algn="l" rtl="0" fontAlgn="base">
              <a:buFont typeface="Arial" panose="020B0604020202020204" pitchFamily="34" charset="0"/>
              <a:buChar char="•"/>
            </a:pPr>
            <a:endParaRPr lang="en-US" sz="1800" b="0" i="0">
              <a:solidFill>
                <a:srgbClr val="000000"/>
              </a:solidFill>
              <a:effectLst/>
              <a:highlight>
                <a:srgbClr val="FFFFFF"/>
              </a:highlight>
              <a:latin typeface="Aptos" panose="020B0004020202020204" pitchFamily="34" charset="0"/>
            </a:endParaRPr>
          </a:p>
          <a:p>
            <a:pPr algn="l" rtl="0" fontAlgn="base">
              <a:buFont typeface="Arial" panose="020B0604020202020204" pitchFamily="34" charset="0"/>
              <a:buChar char="•"/>
            </a:pPr>
            <a:r>
              <a:rPr lang="en-US" sz="1800" b="1" i="0">
                <a:solidFill>
                  <a:srgbClr val="111111"/>
                </a:solidFill>
                <a:effectLst/>
                <a:highlight>
                  <a:srgbClr val="F7F7F7"/>
                </a:highlight>
                <a:latin typeface="Roboto" panose="02000000000000000000" pitchFamily="2" charset="0"/>
              </a:rPr>
              <a:t>Activity:</a:t>
            </a:r>
            <a:r>
              <a:rPr lang="en-US" sz="1800" b="0" i="0">
                <a:solidFill>
                  <a:srgbClr val="111111"/>
                </a:solidFill>
                <a:effectLst/>
                <a:highlight>
                  <a:srgbClr val="F7F7F7"/>
                </a:highlight>
                <a:latin typeface="Roboto" panose="02000000000000000000" pitchFamily="2" charset="0"/>
              </a:rPr>
              <a:t> Brainstorming solutions </a:t>
            </a:r>
            <a:endParaRPr lang="en-US" sz="1800" b="0" i="0">
              <a:solidFill>
                <a:srgbClr val="000000"/>
              </a:solidFill>
              <a:effectLst/>
              <a:highlight>
                <a:srgbClr val="F7F7F7"/>
              </a:highlight>
              <a:latin typeface="Roboto" panose="02000000000000000000" pitchFamily="2" charset="0"/>
            </a:endParaRPr>
          </a:p>
          <a:p>
            <a:pPr algn="l" rtl="0" fontAlgn="base">
              <a:buFont typeface="Arial" panose="020B0604020202020204" pitchFamily="34" charset="0"/>
              <a:buChar char="•"/>
            </a:pPr>
            <a:r>
              <a:rPr lang="en-US" sz="1800" b="0" i="0">
                <a:solidFill>
                  <a:srgbClr val="111111"/>
                </a:solidFill>
                <a:effectLst/>
                <a:highlight>
                  <a:srgbClr val="F7F7F7"/>
                </a:highlight>
                <a:latin typeface="Roboto" panose="02000000000000000000" pitchFamily="2" charset="0"/>
              </a:rPr>
              <a:t>Encourage wild ideas and build on each other’s suggestions. </a:t>
            </a:r>
            <a:endParaRPr lang="en-US" sz="1800" b="0" i="0">
              <a:solidFill>
                <a:srgbClr val="000000"/>
              </a:solidFill>
              <a:effectLst/>
              <a:highlight>
                <a:srgbClr val="F7F7F7"/>
              </a:highlight>
              <a:latin typeface="Roboto" panose="02000000000000000000" pitchFamily="2" charset="0"/>
            </a:endParaRPr>
          </a:p>
          <a:p>
            <a:pPr algn="l" rtl="0" fontAlgn="base">
              <a:buFont typeface="Arial" panose="020B0604020202020204" pitchFamily="34" charset="0"/>
              <a:buChar char="•"/>
            </a:pPr>
            <a:r>
              <a:rPr lang="en-US" sz="1800" b="0" i="0">
                <a:solidFill>
                  <a:srgbClr val="111111"/>
                </a:solidFill>
                <a:effectLst/>
                <a:highlight>
                  <a:srgbClr val="F7F7F7"/>
                </a:highlight>
                <a:latin typeface="Roboto" panose="02000000000000000000" pitchFamily="2" charset="0"/>
              </a:rPr>
              <a:t>Use sticky notes to jot down ideas and place them on a board. </a:t>
            </a:r>
            <a:endParaRPr lang="en-US" sz="1800" b="0" i="0">
              <a:solidFill>
                <a:srgbClr val="000000"/>
              </a:solidFill>
              <a:effectLst/>
              <a:highlight>
                <a:srgbClr val="F7F7F7"/>
              </a:highlight>
              <a:latin typeface="Roboto" panose="02000000000000000000" pitchFamily="2" charset="0"/>
            </a:endParaRPr>
          </a:p>
          <a:p>
            <a:pPr algn="l" rtl="0" fontAlgn="base">
              <a:buFont typeface="Arial" panose="020B0604020202020204" pitchFamily="34" charset="0"/>
              <a:buChar char="•"/>
            </a:pPr>
            <a:r>
              <a:rPr lang="en-US" sz="1800" b="1" i="0">
                <a:solidFill>
                  <a:srgbClr val="111111"/>
                </a:solidFill>
                <a:effectLst/>
                <a:highlight>
                  <a:srgbClr val="F7F7F7"/>
                </a:highlight>
                <a:latin typeface="Roboto" panose="02000000000000000000" pitchFamily="2" charset="0"/>
              </a:rPr>
              <a:t>Discussion:</a:t>
            </a:r>
            <a:r>
              <a:rPr lang="en-US" sz="1800" b="0" i="0">
                <a:solidFill>
                  <a:srgbClr val="111111"/>
                </a:solidFill>
                <a:effectLst/>
                <a:highlight>
                  <a:srgbClr val="F7F7F7"/>
                </a:highlight>
                <a:latin typeface="Roboto" panose="02000000000000000000" pitchFamily="2" charset="0"/>
              </a:rPr>
              <a:t> Narrow down to the most feasible and impactful solutions. </a:t>
            </a:r>
            <a:endParaRPr lang="en-US" sz="1800" b="0" i="0">
              <a:solidFill>
                <a:srgbClr val="000000"/>
              </a:solidFill>
              <a:effectLst/>
              <a:highlight>
                <a:srgbClr val="F7F7F7"/>
              </a:highlight>
              <a:latin typeface="Roboto" panose="02000000000000000000" pitchFamily="2" charset="0"/>
            </a:endParaRPr>
          </a:p>
          <a:p>
            <a:pPr algn="l" rtl="0" fontAlgn="base"/>
            <a:r>
              <a:rPr lang="en-US" sz="1800" b="0" i="0">
                <a:solidFill>
                  <a:srgbClr val="111111"/>
                </a:solidFill>
                <a:effectLst/>
                <a:highlight>
                  <a:srgbClr val="F7F7F7"/>
                </a:highlight>
                <a:latin typeface="Roboto" panose="02000000000000000000" pitchFamily="2" charset="0"/>
              </a:rPr>
              <a:t> </a:t>
            </a:r>
            <a:endParaRPr lang="en-US" sz="2800" b="0" i="0">
              <a:solidFill>
                <a:srgbClr val="000000"/>
              </a:solidFill>
              <a:effectLst/>
              <a:highlight>
                <a:srgbClr val="F7F7F7"/>
              </a:highlight>
              <a:latin typeface="Segoe UI" panose="020B0502040204020203" pitchFamily="34" charset="0"/>
            </a:endParaRPr>
          </a:p>
          <a:p>
            <a:pPr algn="l" rtl="0" fontAlgn="base"/>
            <a:r>
              <a:rPr lang="en-US" sz="1800" b="0" i="0">
                <a:solidFill>
                  <a:srgbClr val="111111"/>
                </a:solidFill>
                <a:effectLst/>
                <a:highlight>
                  <a:srgbClr val="F7F7F7"/>
                </a:highlight>
                <a:latin typeface="Roboto" panose="02000000000000000000" pitchFamily="2" charset="0"/>
              </a:rPr>
              <a:t>Wrap up by going through prototyping, feedback, implementation, reflect as theories </a:t>
            </a:r>
          </a:p>
          <a:p>
            <a:pPr algn="l" rtl="0" fontAlgn="base"/>
            <a:endParaRPr lang="en-US" sz="1800" b="0" i="0">
              <a:solidFill>
                <a:srgbClr val="111111"/>
              </a:solidFill>
              <a:effectLst/>
              <a:highlight>
                <a:srgbClr val="F7F7F7"/>
              </a:highlight>
              <a:latin typeface="Roboto" panose="02000000000000000000" pitchFamily="2" charset="0"/>
            </a:endParaRPr>
          </a:p>
          <a:p>
            <a:pPr algn="l" rtl="0" fontAlgn="base"/>
            <a:r>
              <a:rPr lang="en-US" sz="1800" b="1" i="0">
                <a:solidFill>
                  <a:srgbClr val="000000"/>
                </a:solidFill>
                <a:effectLst/>
                <a:highlight>
                  <a:srgbClr val="FFFFFF"/>
                </a:highlight>
                <a:latin typeface="Aptos" panose="020B0004020202020204" pitchFamily="34" charset="0"/>
              </a:rPr>
              <a:t>Reference:</a:t>
            </a:r>
            <a:r>
              <a:rPr lang="en-US" sz="1800" b="0" i="0">
                <a:solidFill>
                  <a:srgbClr val="000000"/>
                </a:solidFill>
                <a:effectLst/>
                <a:highlight>
                  <a:srgbClr val="FFFFFF"/>
                </a:highlight>
                <a:latin typeface="Aptos" panose="020B0004020202020204" pitchFamily="34" charset="0"/>
              </a:rPr>
              <a:t> </a:t>
            </a:r>
            <a:endParaRPr lang="en-US" sz="4000" b="0" i="0">
              <a:solidFill>
                <a:srgbClr val="000000"/>
              </a:solidFill>
              <a:effectLst/>
              <a:highlight>
                <a:srgbClr val="FFFFFF"/>
              </a:highlight>
              <a:latin typeface="Segoe UI" panose="020B0502040204020203" pitchFamily="34" charset="0"/>
            </a:endParaRPr>
          </a:p>
          <a:p>
            <a:pPr algn="l" rtl="0" fontAlgn="base"/>
            <a:r>
              <a:rPr lang="en-US" sz="1800" b="0" i="0">
                <a:solidFill>
                  <a:srgbClr val="000000"/>
                </a:solidFill>
                <a:effectLst/>
                <a:highlight>
                  <a:srgbClr val="FFFFFF"/>
                </a:highlight>
                <a:latin typeface="Aptos" panose="020B0004020202020204" pitchFamily="34" charset="0"/>
              </a:rPr>
              <a:t>Kolko, J. (2015). </a:t>
            </a:r>
            <a:r>
              <a:rPr lang="en-US" sz="1800" b="0" i="1">
                <a:solidFill>
                  <a:srgbClr val="000000"/>
                </a:solidFill>
                <a:effectLst/>
                <a:highlight>
                  <a:srgbClr val="FFFFFF"/>
                </a:highlight>
                <a:latin typeface="Aptos" panose="020B0004020202020204" pitchFamily="34" charset="0"/>
              </a:rPr>
              <a:t>Exposing the magic of design: A practitioner's guide to the methods and theory of synthesis</a:t>
            </a:r>
            <a:r>
              <a:rPr lang="en-US" sz="1800" b="0" i="0">
                <a:solidFill>
                  <a:srgbClr val="000000"/>
                </a:solidFill>
                <a:effectLst/>
                <a:highlight>
                  <a:srgbClr val="FFFFFF"/>
                </a:highlight>
                <a:latin typeface="Aptos" panose="020B0004020202020204" pitchFamily="34" charset="0"/>
              </a:rPr>
              <a:t>. Oxford University Press. </a:t>
            </a:r>
            <a:endParaRPr lang="en-US" sz="4000" b="0" i="0">
              <a:solidFill>
                <a:srgbClr val="000000"/>
              </a:solidFill>
              <a:effectLst/>
              <a:highlight>
                <a:srgbClr val="FFFFFF"/>
              </a:highlight>
              <a:latin typeface="Segoe UI" panose="020B0502040204020203" pitchFamily="34" charset="0"/>
            </a:endParaRPr>
          </a:p>
          <a:p>
            <a:pPr algn="l" rtl="0" fontAlgn="base"/>
            <a:endParaRPr lang="en-US" sz="2800" b="0" i="0">
              <a:solidFill>
                <a:srgbClr val="000000"/>
              </a:solidFill>
              <a:effectLst/>
              <a:highlight>
                <a:srgbClr val="F7F7F7"/>
              </a:highlight>
              <a:latin typeface="Segoe UI" panose="020B0502040204020203" pitchFamily="34" charset="0"/>
            </a:endParaRPr>
          </a:p>
          <a:p>
            <a:pPr algn="l" rtl="0" fontAlgn="base"/>
            <a:r>
              <a:rPr lang="en-US" sz="1800" b="0" i="0">
                <a:solidFill>
                  <a:srgbClr val="111111"/>
                </a:solidFill>
                <a:effectLst/>
                <a:highlight>
                  <a:srgbClr val="F7F7F7"/>
                </a:highlight>
                <a:latin typeface="Roboto" panose="02000000000000000000" pitchFamily="2" charset="0"/>
              </a:rPr>
              <a:t> </a:t>
            </a:r>
            <a:endParaRPr lang="en-US" sz="2800" b="0" i="0">
              <a:solidFill>
                <a:srgbClr val="000000"/>
              </a:solidFill>
              <a:effectLst/>
              <a:highlight>
                <a:srgbClr val="F7F7F7"/>
              </a:highlight>
              <a:latin typeface="Segoe UI" panose="020B0502040204020203" pitchFamily="34" charset="0"/>
            </a:endParaRPr>
          </a:p>
          <a:p>
            <a:pPr algn="l" rtl="0" fontAlgn="base">
              <a:buFont typeface="Arial" panose="020B0604020202020204" pitchFamily="34" charset="0"/>
              <a:buChar char="•"/>
            </a:pPr>
            <a:endParaRPr lang="en-US" sz="1800" b="0" i="0">
              <a:solidFill>
                <a:srgbClr val="000000"/>
              </a:solidFill>
              <a:effectLst/>
              <a:highlight>
                <a:srgbClr val="FFFFFF"/>
              </a:highlight>
              <a:latin typeface="Aptos" panose="020B0004020202020204" pitchFamily="34" charset="0"/>
            </a:endParaRPr>
          </a:p>
          <a:p>
            <a:endParaRPr lang="en-US"/>
          </a:p>
        </p:txBody>
      </p:sp>
      <p:sp>
        <p:nvSpPr>
          <p:cNvPr id="4" name="Slide Number Placeholder 3"/>
          <p:cNvSpPr>
            <a:spLocks noGrp="1"/>
          </p:cNvSpPr>
          <p:nvPr>
            <p:ph type="sldNum" sz="quarter" idx="5"/>
          </p:nvPr>
        </p:nvSpPr>
        <p:spPr/>
        <p:txBody>
          <a:bodyPr/>
          <a:lstStyle/>
          <a:p>
            <a:fld id="{7FE61C98-AD3E-4D7D-87CF-70347B2783DF}" type="slidenum">
              <a:rPr lang="en-US" smtClean="0"/>
              <a:t>13</a:t>
            </a:fld>
            <a:endParaRPr lang="en-US"/>
          </a:p>
        </p:txBody>
      </p:sp>
    </p:spTree>
    <p:extLst>
      <p:ext uri="{BB962C8B-B14F-4D97-AF65-F5344CB8AC3E}">
        <p14:creationId xmlns:p14="http://schemas.microsoft.com/office/powerpoint/2010/main" val="3728881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a:t>
            </a:r>
          </a:p>
          <a:p>
            <a:pPr>
              <a:buFont typeface="Arial" panose="020B0604020202020204" pitchFamily="34" charset="0"/>
              <a:buChar char="•"/>
            </a:pPr>
            <a:r>
              <a:rPr lang="en-US"/>
              <a:t>Prototyping is a key step in the design process, providing a tangible representation of ideas. </a:t>
            </a:r>
          </a:p>
          <a:p>
            <a:pPr>
              <a:buFont typeface="Arial" panose="020B0604020202020204" pitchFamily="34" charset="0"/>
              <a:buChar char="•"/>
            </a:pPr>
            <a:r>
              <a:rPr lang="en-US"/>
              <a:t>It enables us to experiment, iterate, and improve our designs through direct user feedback. </a:t>
            </a:r>
          </a:p>
          <a:p>
            <a:pPr>
              <a:buFont typeface="Arial" panose="020B0604020202020204" pitchFamily="34" charset="0"/>
              <a:buChar char="•"/>
            </a:pPr>
            <a:r>
              <a:rPr lang="en-US"/>
              <a:t>Whether we're working on a product, service, or experience, prototyping helps us visualize and refine our concepts in a cost-effective manner.</a:t>
            </a:r>
          </a:p>
          <a:p>
            <a:pPr>
              <a:buFont typeface="Arial" panose="020B0604020202020204" pitchFamily="34" charset="0"/>
              <a:buChar char="•"/>
            </a:pPr>
            <a:endParaRPr lang="en-US"/>
          </a:p>
          <a:p>
            <a:r>
              <a:rPr lang="en-US" b="1"/>
              <a:t>Reference:</a:t>
            </a:r>
          </a:p>
          <a:p>
            <a:pPr>
              <a:buFont typeface="Arial" panose="020B0604020202020204" pitchFamily="34" charset="0"/>
              <a:buChar char="•"/>
            </a:pPr>
            <a:r>
              <a:rPr lang="en-US"/>
              <a:t>Dam, R. F., &amp; Siang, T. Y. (2020). </a:t>
            </a:r>
            <a:r>
              <a:rPr lang="en-US" i="1"/>
              <a:t>What is prototyping?</a:t>
            </a:r>
            <a:r>
              <a:rPr lang="en-US"/>
              <a:t>. Interaction Design Foundation. Retrieved from https://www.interaction-design.org/literature/article/what-is-prototyping</a:t>
            </a:r>
          </a:p>
          <a:p>
            <a:endParaRPr lang="en-US"/>
          </a:p>
        </p:txBody>
      </p:sp>
      <p:sp>
        <p:nvSpPr>
          <p:cNvPr id="4" name="Slide Number Placeholder 3"/>
          <p:cNvSpPr>
            <a:spLocks noGrp="1"/>
          </p:cNvSpPr>
          <p:nvPr>
            <p:ph type="sldNum" sz="quarter" idx="5"/>
          </p:nvPr>
        </p:nvSpPr>
        <p:spPr/>
        <p:txBody>
          <a:bodyPr/>
          <a:lstStyle/>
          <a:p>
            <a:fld id="{7FE61C98-AD3E-4D7D-87CF-70347B2783DF}" type="slidenum">
              <a:rPr lang="en-US" smtClean="0"/>
              <a:t>14</a:t>
            </a:fld>
            <a:endParaRPr lang="en-US"/>
          </a:p>
        </p:txBody>
      </p:sp>
    </p:spTree>
    <p:extLst>
      <p:ext uri="{BB962C8B-B14F-4D97-AF65-F5344CB8AC3E}">
        <p14:creationId xmlns:p14="http://schemas.microsoft.com/office/powerpoint/2010/main" val="1444359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atin typeface="Bitter" pitchFamily="2" charset="77"/>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8B9EBBA-996F-894A-B54A-D6246ED52CEA}" type="datetimeFigureOut">
              <a:rPr lang="en-US" smtClean="0"/>
              <a:pPr/>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88298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15695"/>
                </a:solidFill>
              </a:defRPr>
            </a:lvl1pPr>
          </a:lstStyle>
          <a:p>
            <a:r>
              <a:rPr lang="en-US"/>
              <a:t>Click to edit Master title style</a:t>
            </a:r>
          </a:p>
        </p:txBody>
      </p:sp>
      <p:sp>
        <p:nvSpPr>
          <p:cNvPr id="3" name="Content Placeholder 2"/>
          <p:cNvSpPr>
            <a:spLocks noGrp="1"/>
          </p:cNvSpPr>
          <p:nvPr>
            <p:ph idx="1"/>
          </p:nvPr>
        </p:nvSpPr>
        <p:spPr/>
        <p:txBody>
          <a:bodyPr/>
          <a:lstStyle>
            <a:lvl1pPr>
              <a:defRPr b="1">
                <a:solidFill>
                  <a:srgbClr val="215695"/>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3A1323-8D79-1946-B0D7-40001CF92E9D}" type="datetimeFigureOut">
              <a:rPr lang="en-US" smtClean="0"/>
              <a:pPr/>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619077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208394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marL="0" indent="0">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marL="0" indent="0">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302355-E14B-8545-A8F8-0FE83CC9D524}" type="datetimeFigureOut">
              <a:rPr lang="en-US" smtClean="0"/>
              <a:pPr/>
              <a:t>10/29/2024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19674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640F58-564D-2B4F-AE67-E407BA4FCF45}" type="datetimeFigureOut">
              <a:rPr lang="en-US" smtClean="0"/>
              <a:pPr/>
              <a:t>10/29/2024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5799297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3A34C8-038E-2045-AF43-DF7DBB8E0E9E}" type="datetimeFigureOut">
              <a:rPr lang="en-US" smtClean="0"/>
              <a:pPr/>
              <a:t>10/29/2024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87189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10/29/2024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2835334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10/29/2024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340635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10/29/2024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657581904"/>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C52C72-DE31-F449-A4ED-4C594FD91407}" type="datetimeFigureOut">
              <a:rPr lang="en-US" smtClean="0"/>
              <a:pPr/>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2143917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62726E-379B-B349-9EED-81ED093FA806}" type="datetimeFigureOut">
              <a:rPr lang="en-US" smtClean="0"/>
              <a:pPr/>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198455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10/29/2024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10/29/2024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10/29/2024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10/29/2024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B482E8-6E0E-1B4F-B1FD-C69DB9E858D9}" type="datetimeFigureOut">
              <a:rPr lang="en-US" smtClean="0"/>
              <a:pPr/>
              <a:t>10/29/2024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19459776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b="1" kern="1200">
          <a:solidFill>
            <a:schemeClr val="tx1"/>
          </a:solidFill>
          <a:latin typeface="Bitter"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3.jpeg"/><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45.jpeg"/><Relationship Id="rId7" Type="http://schemas.openxmlformats.org/officeDocument/2006/relationships/diagramColors" Target="../diagrams/colors7.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png"/><Relationship Id="rId7" Type="http://schemas.openxmlformats.org/officeDocument/2006/relationships/diagramColors" Target="../diagrams/colors8.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16.png"/><Relationship Id="rId4" Type="http://schemas.openxmlformats.org/officeDocument/2006/relationships/image" Target="../media/image2.pn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png"/><Relationship Id="rId7" Type="http://schemas.openxmlformats.org/officeDocument/2006/relationships/diagramQuickStyle" Target="../diagrams/quickStyle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20.png"/><Relationship Id="rId4" Type="http://schemas.openxmlformats.org/officeDocument/2006/relationships/image" Target="../media/image2.png"/><Relationship Id="rId9"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0849E-BC80-4E9A-8189-987073FFB327}"/>
              </a:ext>
            </a:extLst>
          </p:cNvPr>
          <p:cNvSpPr>
            <a:spLocks noGrp="1"/>
          </p:cNvSpPr>
          <p:nvPr>
            <p:ph type="ctrTitle"/>
          </p:nvPr>
        </p:nvSpPr>
        <p:spPr>
          <a:xfrm>
            <a:off x="1524000" y="1122363"/>
            <a:ext cx="9571597" cy="2360190"/>
          </a:xfrm>
        </p:spPr>
        <p:txBody>
          <a:bodyPr>
            <a:normAutofit/>
          </a:bodyPr>
          <a:lstStyle/>
          <a:p>
            <a:r>
              <a:rPr lang="en-US" sz="5400" b="1">
                <a:solidFill>
                  <a:srgbClr val="002060"/>
                </a:solidFill>
                <a:latin typeface="Bitter"/>
              </a:rPr>
              <a:t>RE-AIM Public Health IDEAS Hackathon Information Session</a:t>
            </a:r>
          </a:p>
        </p:txBody>
      </p:sp>
      <p:sp>
        <p:nvSpPr>
          <p:cNvPr id="3" name="Subtitle 2">
            <a:extLst>
              <a:ext uri="{FF2B5EF4-FFF2-40B4-BE49-F238E27FC236}">
                <a16:creationId xmlns:a16="http://schemas.microsoft.com/office/drawing/2014/main" id="{19A53614-1224-4CC6-9762-E81DB96C88EB}"/>
              </a:ext>
            </a:extLst>
          </p:cNvPr>
          <p:cNvSpPr>
            <a:spLocks noGrp="1"/>
          </p:cNvSpPr>
          <p:nvPr>
            <p:ph type="subTitle" idx="1"/>
          </p:nvPr>
        </p:nvSpPr>
        <p:spPr>
          <a:xfrm>
            <a:off x="1745225" y="3713393"/>
            <a:ext cx="8701549" cy="734059"/>
          </a:xfrm>
        </p:spPr>
        <p:txBody>
          <a:bodyPr vert="horz" lIns="91440" tIns="45720" rIns="91440" bIns="45720" rtlCol="0" anchor="t">
            <a:normAutofit lnSpcReduction="10000"/>
          </a:bodyPr>
          <a:lstStyle/>
          <a:p>
            <a:r>
              <a:rPr lang="en-US">
                <a:solidFill>
                  <a:srgbClr val="002060"/>
                </a:solidFill>
                <a:latin typeface="Bitter"/>
              </a:rPr>
              <a:t>Learn More About How to Innovate Solutions</a:t>
            </a:r>
            <a:r>
              <a:rPr lang="en-US" b="0" i="0">
                <a:solidFill>
                  <a:srgbClr val="002060"/>
                </a:solidFill>
                <a:effectLst/>
                <a:latin typeface="Bitter"/>
              </a:rPr>
              <a:t> for Healthier Communities</a:t>
            </a:r>
            <a:endParaRPr lang="en-US">
              <a:solidFill>
                <a:srgbClr val="002060"/>
              </a:solidFill>
              <a:latin typeface="Bitter"/>
            </a:endParaRPr>
          </a:p>
          <a:p>
            <a:endParaRPr lang="en-US" b="1">
              <a:solidFill>
                <a:srgbClr val="002060"/>
              </a:solidFill>
            </a:endParaRPr>
          </a:p>
        </p:txBody>
      </p:sp>
      <p:sp>
        <p:nvSpPr>
          <p:cNvPr id="4" name="Rectangle 3">
            <a:extLst>
              <a:ext uri="{FF2B5EF4-FFF2-40B4-BE49-F238E27FC236}">
                <a16:creationId xmlns:a16="http://schemas.microsoft.com/office/drawing/2014/main" id="{5DA15233-63BD-524B-0C3B-BBC94245EA73}"/>
              </a:ext>
            </a:extLst>
          </p:cNvPr>
          <p:cNvSpPr/>
          <p:nvPr/>
        </p:nvSpPr>
        <p:spPr>
          <a:xfrm>
            <a:off x="10168890" y="219393"/>
            <a:ext cx="1908810" cy="180594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2" name="Picture 11" descr="A black background with blue and grey text&#10;&#10;Description automatically generated">
            <a:extLst>
              <a:ext uri="{FF2B5EF4-FFF2-40B4-BE49-F238E27FC236}">
                <a16:creationId xmlns:a16="http://schemas.microsoft.com/office/drawing/2014/main" id="{BE350A87-7C76-05DF-F254-DC543A53B7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8713" y="102895"/>
            <a:ext cx="3235432" cy="1531438"/>
          </a:xfrm>
          <a:prstGeom prst="rect">
            <a:avLst/>
          </a:prstGeom>
        </p:spPr>
      </p:pic>
    </p:spTree>
    <p:extLst>
      <p:ext uri="{BB962C8B-B14F-4D97-AF65-F5344CB8AC3E}">
        <p14:creationId xmlns:p14="http://schemas.microsoft.com/office/powerpoint/2010/main" val="3084473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7D144591-E9E9-4209-8701-3BB48A917D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7B59CA-A963-7810-6C18-21C69D4FB92E}"/>
              </a:ext>
            </a:extLst>
          </p:cNvPr>
          <p:cNvSpPr>
            <a:spLocks noGrp="1"/>
          </p:cNvSpPr>
          <p:nvPr>
            <p:ph type="title"/>
          </p:nvPr>
        </p:nvSpPr>
        <p:spPr>
          <a:xfrm>
            <a:off x="7882218" y="619792"/>
            <a:ext cx="3842282" cy="2591154"/>
          </a:xfrm>
        </p:spPr>
        <p:txBody>
          <a:bodyPr>
            <a:normAutofit fontScale="90000"/>
          </a:bodyPr>
          <a:lstStyle/>
          <a:p>
            <a:r>
              <a:rPr lang="en-US" sz="5200" dirty="0">
                <a:latin typeface="Bitter"/>
              </a:rPr>
              <a:t>Public Health Innovation Design Process</a:t>
            </a:r>
            <a:endParaRPr lang="en-US" sz="5200" dirty="0"/>
          </a:p>
        </p:txBody>
      </p:sp>
      <p:graphicFrame>
        <p:nvGraphicFramePr>
          <p:cNvPr id="31" name="Content Placeholder 2">
            <a:extLst>
              <a:ext uri="{FF2B5EF4-FFF2-40B4-BE49-F238E27FC236}">
                <a16:creationId xmlns:a16="http://schemas.microsoft.com/office/drawing/2014/main" id="{7D445555-7099-0445-B81C-7AE0246D5BEA}"/>
              </a:ext>
            </a:extLst>
          </p:cNvPr>
          <p:cNvGraphicFramePr>
            <a:graphicFrameLocks noGrp="1"/>
          </p:cNvGraphicFramePr>
          <p:nvPr>
            <p:ph idx="1"/>
          </p:nvPr>
        </p:nvGraphicFramePr>
        <p:xfrm>
          <a:off x="838200" y="620392"/>
          <a:ext cx="6630174"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81" name="Picture 580" descr="Lightbulb idea concept">
            <a:extLst>
              <a:ext uri="{FF2B5EF4-FFF2-40B4-BE49-F238E27FC236}">
                <a16:creationId xmlns:a16="http://schemas.microsoft.com/office/drawing/2014/main" id="{0394A0F1-86BA-387D-C93E-4BC4CDDA164F}"/>
              </a:ext>
            </a:extLst>
          </p:cNvPr>
          <p:cNvPicPr>
            <a:picLocks noChangeAspect="1"/>
          </p:cNvPicPr>
          <p:nvPr/>
        </p:nvPicPr>
        <p:blipFill>
          <a:blip r:embed="rId7"/>
          <a:srcRect r="15199"/>
          <a:stretch/>
        </p:blipFill>
        <p:spPr>
          <a:xfrm>
            <a:off x="7969239" y="3359062"/>
            <a:ext cx="3369202" cy="2767395"/>
          </a:xfrm>
          <a:prstGeom prst="rect">
            <a:avLst/>
          </a:prstGeom>
        </p:spPr>
      </p:pic>
    </p:spTree>
    <p:extLst>
      <p:ext uri="{BB962C8B-B14F-4D97-AF65-F5344CB8AC3E}">
        <p14:creationId xmlns:p14="http://schemas.microsoft.com/office/powerpoint/2010/main" val="3224347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BF0A8-E7DF-05CC-3192-2979791A3F1A}"/>
              </a:ext>
            </a:extLst>
          </p:cNvPr>
          <p:cNvSpPr>
            <a:spLocks noGrp="1"/>
          </p:cNvSpPr>
          <p:nvPr>
            <p:ph type="title"/>
          </p:nvPr>
        </p:nvSpPr>
        <p:spPr>
          <a:xfrm>
            <a:off x="838201" y="365125"/>
            <a:ext cx="5251316" cy="1807305"/>
          </a:xfrm>
        </p:spPr>
        <p:txBody>
          <a:bodyPr>
            <a:normAutofit/>
          </a:bodyPr>
          <a:lstStyle/>
          <a:p>
            <a:r>
              <a:rPr lang="en-US" b="1" kern="0">
                <a:solidFill>
                  <a:schemeClr val="tx2">
                    <a:lumMod val="76000"/>
                    <a:lumOff val="24000"/>
                  </a:schemeClr>
                </a:solidFill>
                <a:effectLst/>
                <a:latin typeface="Aptos"/>
                <a:ea typeface="Aptos" panose="020B0004020202020204" pitchFamily="34" charset="0"/>
                <a:cs typeface="Aptos" panose="020B0004020202020204" pitchFamily="34" charset="0"/>
              </a:rPr>
              <a:t>Identifying Public Health Problems</a:t>
            </a:r>
            <a:endParaRPr lang="en-US">
              <a:solidFill>
                <a:schemeClr val="tx2">
                  <a:lumMod val="76000"/>
                  <a:lumOff val="24000"/>
                </a:schemeClr>
              </a:solidFill>
              <a:latin typeface="Aptos"/>
            </a:endParaRPr>
          </a:p>
        </p:txBody>
      </p:sp>
      <p:sp>
        <p:nvSpPr>
          <p:cNvPr id="3" name="Content Placeholder 2">
            <a:extLst>
              <a:ext uri="{FF2B5EF4-FFF2-40B4-BE49-F238E27FC236}">
                <a16:creationId xmlns:a16="http://schemas.microsoft.com/office/drawing/2014/main" id="{EDC91F3A-7CD2-464D-08EA-687696540CD2}"/>
              </a:ext>
            </a:extLst>
          </p:cNvPr>
          <p:cNvSpPr>
            <a:spLocks noGrp="1"/>
          </p:cNvSpPr>
          <p:nvPr>
            <p:ph idx="1"/>
          </p:nvPr>
        </p:nvSpPr>
        <p:spPr>
          <a:xfrm>
            <a:off x="838200" y="2333297"/>
            <a:ext cx="4619621" cy="3843666"/>
          </a:xfrm>
        </p:spPr>
        <p:txBody>
          <a:bodyPr vert="horz" lIns="91440" tIns="45720" rIns="91440" bIns="45720" rtlCol="0" anchor="t">
            <a:normAutofit/>
          </a:bodyPr>
          <a:lstStyle/>
          <a:p>
            <a:pPr marL="742950" marR="0" lvl="1" indent="-285750">
              <a:spcBef>
                <a:spcPts val="0"/>
              </a:spcBef>
              <a:spcAft>
                <a:spcPts val="0"/>
              </a:spcAft>
              <a:buFont typeface="Symbol" panose="05050102010706020507" pitchFamily="18" charset="2"/>
              <a:buChar char=""/>
            </a:pPr>
            <a:r>
              <a:rPr lang="en-US" sz="2000">
                <a:solidFill>
                  <a:schemeClr val="tx2">
                    <a:lumMod val="76000"/>
                    <a:lumOff val="24000"/>
                  </a:schemeClr>
                </a:solidFill>
                <a:effectLst/>
                <a:latin typeface="Aptos"/>
                <a:ea typeface="Aptos" panose="020B0004020202020204" pitchFamily="34" charset="0"/>
                <a:cs typeface="Aptos" panose="020B0004020202020204" pitchFamily="34" charset="0"/>
              </a:rPr>
              <a:t>Look for gaps in current healthcare services.</a:t>
            </a:r>
          </a:p>
          <a:p>
            <a:pPr marL="742950" marR="0" lvl="1" indent="-285750">
              <a:spcBef>
                <a:spcPts val="0"/>
              </a:spcBef>
              <a:spcAft>
                <a:spcPts val="0"/>
              </a:spcAft>
              <a:buFont typeface="Symbol" panose="05050102010706020507" pitchFamily="18" charset="2"/>
              <a:buChar char=""/>
            </a:pPr>
            <a:endParaRPr lang="en-US" sz="2000">
              <a:solidFill>
                <a:schemeClr val="tx2">
                  <a:lumMod val="76000"/>
                  <a:lumOff val="24000"/>
                </a:schemeClr>
              </a:solidFill>
              <a:effectLst/>
              <a:latin typeface="Aptos" panose="020B0004020202020204" pitchFamily="34"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Symbol" panose="05050102010706020507" pitchFamily="18" charset="2"/>
              <a:buChar char=""/>
            </a:pPr>
            <a:r>
              <a:rPr lang="en-US" sz="2000">
                <a:solidFill>
                  <a:schemeClr val="tx2">
                    <a:lumMod val="76000"/>
                    <a:lumOff val="24000"/>
                  </a:schemeClr>
                </a:solidFill>
                <a:effectLst/>
                <a:latin typeface="Aptos"/>
                <a:ea typeface="Aptos" panose="020B0004020202020204" pitchFamily="34" charset="0"/>
                <a:cs typeface="Aptos" panose="020B0004020202020204" pitchFamily="34" charset="0"/>
              </a:rPr>
              <a:t>Consider the needs of underserved populations.</a:t>
            </a:r>
          </a:p>
          <a:p>
            <a:pPr marL="742950" marR="0" lvl="1" indent="-285750">
              <a:spcBef>
                <a:spcPts val="0"/>
              </a:spcBef>
              <a:spcAft>
                <a:spcPts val="0"/>
              </a:spcAft>
              <a:buFont typeface="Symbol" panose="05050102010706020507" pitchFamily="18" charset="2"/>
              <a:buChar char=""/>
            </a:pPr>
            <a:endParaRPr lang="en-US" sz="2000">
              <a:solidFill>
                <a:schemeClr val="tx2">
                  <a:lumMod val="76000"/>
                  <a:lumOff val="24000"/>
                </a:schemeClr>
              </a:solidFill>
              <a:effectLst/>
              <a:latin typeface="Aptos" panose="020B0004020202020204" pitchFamily="34"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Symbol" panose="05050102010706020507" pitchFamily="18" charset="2"/>
              <a:buChar char=""/>
            </a:pPr>
            <a:r>
              <a:rPr lang="en-US" sz="2000">
                <a:solidFill>
                  <a:schemeClr val="tx2">
                    <a:lumMod val="76000"/>
                    <a:lumOff val="24000"/>
                  </a:schemeClr>
                </a:solidFill>
                <a:effectLst/>
                <a:latin typeface="Aptos"/>
                <a:ea typeface="Aptos" panose="020B0004020202020204" pitchFamily="34" charset="0"/>
                <a:cs typeface="Aptos" panose="020B0004020202020204" pitchFamily="34" charset="0"/>
              </a:rPr>
              <a:t>Use data to identify and prioritize issues.</a:t>
            </a:r>
            <a:endParaRPr lang="en-US" sz="2000">
              <a:solidFill>
                <a:schemeClr val="tx2">
                  <a:lumMod val="76000"/>
                  <a:lumOff val="24000"/>
                </a:schemeClr>
              </a:solidFill>
              <a:effectLst/>
              <a:latin typeface="Aptos"/>
              <a:ea typeface="Times New Roman" panose="02020603050405020304" pitchFamily="18" charset="0"/>
              <a:cs typeface="Times New Roman" panose="02020603050405020304" pitchFamily="18" charset="0"/>
            </a:endParaRPr>
          </a:p>
          <a:p>
            <a:endParaRPr lang="en-US" sz="2000"/>
          </a:p>
        </p:txBody>
      </p:sp>
      <p:pic>
        <p:nvPicPr>
          <p:cNvPr id="5" name="Picture 4" descr="An image of a stethoscope within a blue background">
            <a:extLst>
              <a:ext uri="{FF2B5EF4-FFF2-40B4-BE49-F238E27FC236}">
                <a16:creationId xmlns:a16="http://schemas.microsoft.com/office/drawing/2014/main" id="{FFF2B5F4-DFD1-6FC5-70AB-6A45EC1CDDB3}"/>
              </a:ext>
            </a:extLst>
          </p:cNvPr>
          <p:cNvPicPr>
            <a:picLocks noChangeAspect="1"/>
          </p:cNvPicPr>
          <p:nvPr/>
        </p:nvPicPr>
        <p:blipFill>
          <a:blip r:embed="rId3"/>
          <a:srcRect l="37833"/>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4" name="Picture 3" descr="A black background with blue and grey text&#10;&#10;Description automatically generated">
            <a:extLst>
              <a:ext uri="{FF2B5EF4-FFF2-40B4-BE49-F238E27FC236}">
                <a16:creationId xmlns:a16="http://schemas.microsoft.com/office/drawing/2014/main" id="{E5CCCF36-EACE-2C6D-FD47-1F5FC55AD0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06" y="5521791"/>
            <a:ext cx="3448050" cy="1632077"/>
          </a:xfrm>
          <a:prstGeom prst="rect">
            <a:avLst/>
          </a:prstGeom>
        </p:spPr>
      </p:pic>
    </p:spTree>
    <p:extLst>
      <p:ext uri="{BB962C8B-B14F-4D97-AF65-F5344CB8AC3E}">
        <p14:creationId xmlns:p14="http://schemas.microsoft.com/office/powerpoint/2010/main" val="1640744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F0553-83D8-0D85-0E49-8F5F4E682E92}"/>
              </a:ext>
            </a:extLst>
          </p:cNvPr>
          <p:cNvSpPr>
            <a:spLocks noGrp="1"/>
          </p:cNvSpPr>
          <p:nvPr>
            <p:ph type="title"/>
          </p:nvPr>
        </p:nvSpPr>
        <p:spPr/>
        <p:txBody>
          <a:bodyPr/>
          <a:lstStyle/>
          <a:p>
            <a:r>
              <a:rPr lang="en-US"/>
              <a:t>Research and Analysis </a:t>
            </a:r>
          </a:p>
        </p:txBody>
      </p:sp>
      <p:graphicFrame>
        <p:nvGraphicFramePr>
          <p:cNvPr id="5" name="Content Placeholder 2">
            <a:extLst>
              <a:ext uri="{FF2B5EF4-FFF2-40B4-BE49-F238E27FC236}">
                <a16:creationId xmlns:a16="http://schemas.microsoft.com/office/drawing/2014/main" id="{8CBD7965-5FDF-AC2B-FA80-7EEB61242E29}"/>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 black background with blue and grey text&#10;&#10;Description automatically generated">
            <a:extLst>
              <a:ext uri="{FF2B5EF4-FFF2-40B4-BE49-F238E27FC236}">
                <a16:creationId xmlns:a16="http://schemas.microsoft.com/office/drawing/2014/main" id="{1DCD8F91-FBB8-C9F8-479F-8ECE98CC4C1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43950" y="5495861"/>
            <a:ext cx="3448050" cy="1632077"/>
          </a:xfrm>
          <a:prstGeom prst="rect">
            <a:avLst/>
          </a:prstGeom>
        </p:spPr>
      </p:pic>
    </p:spTree>
    <p:extLst>
      <p:ext uri="{BB962C8B-B14F-4D97-AF65-F5344CB8AC3E}">
        <p14:creationId xmlns:p14="http://schemas.microsoft.com/office/powerpoint/2010/main" val="1720460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520B25-372D-9B3A-8DA9-397653EFE971}"/>
              </a:ext>
            </a:extLst>
          </p:cNvPr>
          <p:cNvSpPr>
            <a:spLocks noGrp="1"/>
          </p:cNvSpPr>
          <p:nvPr>
            <p:ph type="title"/>
          </p:nvPr>
        </p:nvSpPr>
        <p:spPr>
          <a:xfrm>
            <a:off x="640080" y="325369"/>
            <a:ext cx="4368602" cy="1956841"/>
          </a:xfrm>
        </p:spPr>
        <p:txBody>
          <a:bodyPr anchor="b">
            <a:normAutofit/>
          </a:bodyPr>
          <a:lstStyle/>
          <a:p>
            <a:r>
              <a:rPr lang="en-US" sz="5400"/>
              <a:t>Ideation</a:t>
            </a:r>
          </a:p>
        </p:txBody>
      </p:sp>
      <p:sp>
        <p:nvSpPr>
          <p:cNvPr id="1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id="{3D0F47F3-2D09-E075-F545-5E90BB20D557}"/>
              </a:ext>
            </a:extLst>
          </p:cNvPr>
          <p:cNvSpPr>
            <a:spLocks noGrp="1"/>
          </p:cNvSpPr>
          <p:nvPr>
            <p:ph idx="1"/>
          </p:nvPr>
        </p:nvSpPr>
        <p:spPr>
          <a:xfrm>
            <a:off x="640080" y="2872899"/>
            <a:ext cx="4243589" cy="3320668"/>
          </a:xfrm>
        </p:spPr>
        <p:txBody>
          <a:bodyPr>
            <a:normAutofit/>
          </a:bodyPr>
          <a:lstStyle/>
          <a:p>
            <a:r>
              <a:rPr lang="en-US" sz="2200"/>
              <a:t>Generate a wide range of ideas </a:t>
            </a:r>
          </a:p>
          <a:p>
            <a:endParaRPr lang="en-US" sz="2200"/>
          </a:p>
          <a:p>
            <a:r>
              <a:rPr lang="en-US" sz="2200"/>
              <a:t>Encourage creativity and diverse perspectives </a:t>
            </a:r>
          </a:p>
          <a:p>
            <a:endParaRPr lang="en-US" sz="2200"/>
          </a:p>
          <a:p>
            <a:r>
              <a:rPr lang="en-US" sz="2200"/>
              <a:t>Use techniques like brainstorming and mind mapping </a:t>
            </a:r>
          </a:p>
        </p:txBody>
      </p:sp>
      <p:pic>
        <p:nvPicPr>
          <p:cNvPr id="20" name="Picture 19" descr="Lightbulb idea concept">
            <a:extLst>
              <a:ext uri="{FF2B5EF4-FFF2-40B4-BE49-F238E27FC236}">
                <a16:creationId xmlns:a16="http://schemas.microsoft.com/office/drawing/2014/main" id="{886E0C18-88E1-D5C8-17B5-28EC09678BCE}"/>
              </a:ext>
            </a:extLst>
          </p:cNvPr>
          <p:cNvPicPr>
            <a:picLocks noChangeAspect="1"/>
          </p:cNvPicPr>
          <p:nvPr/>
        </p:nvPicPr>
        <p:blipFill>
          <a:blip r:embed="rId3"/>
          <a:srcRect r="3304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6" name="Picture 5" descr="A black background with blue and grey text&#10;&#10;Description automatically generated">
            <a:extLst>
              <a:ext uri="{FF2B5EF4-FFF2-40B4-BE49-F238E27FC236}">
                <a16:creationId xmlns:a16="http://schemas.microsoft.com/office/drawing/2014/main" id="{0CA0F029-FBAD-BE50-B066-91D87A981E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455" y="160046"/>
            <a:ext cx="2374991" cy="1124162"/>
          </a:xfrm>
          <a:prstGeom prst="rect">
            <a:avLst/>
          </a:prstGeom>
        </p:spPr>
      </p:pic>
    </p:spTree>
    <p:extLst>
      <p:ext uri="{BB962C8B-B14F-4D97-AF65-F5344CB8AC3E}">
        <p14:creationId xmlns:p14="http://schemas.microsoft.com/office/powerpoint/2010/main" val="687851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4BDA0B-BF24-1C6E-7188-9F8212E04946}"/>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What is Prototyping?</a:t>
            </a:r>
          </a:p>
        </p:txBody>
      </p:sp>
      <p:graphicFrame>
        <p:nvGraphicFramePr>
          <p:cNvPr id="41" name="TextBox 20">
            <a:extLst>
              <a:ext uri="{FF2B5EF4-FFF2-40B4-BE49-F238E27FC236}">
                <a16:creationId xmlns:a16="http://schemas.microsoft.com/office/drawing/2014/main" id="{3521C66B-A590-38C9-F707-4C55D285FCBF}"/>
              </a:ext>
            </a:extLst>
          </p:cNvPr>
          <p:cNvGraphicFramePr/>
          <p:nvPr/>
        </p:nvGraphicFramePr>
        <p:xfrm>
          <a:off x="1151519" y="3429000"/>
          <a:ext cx="9888961" cy="2765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TextBox 24">
            <a:extLst>
              <a:ext uri="{FF2B5EF4-FFF2-40B4-BE49-F238E27FC236}">
                <a16:creationId xmlns:a16="http://schemas.microsoft.com/office/drawing/2014/main" id="{60623EA4-79BE-88E7-0CED-AC7F368D8864}"/>
              </a:ext>
            </a:extLst>
          </p:cNvPr>
          <p:cNvSpPr txBox="1"/>
          <p:nvPr/>
        </p:nvSpPr>
        <p:spPr>
          <a:xfrm>
            <a:off x="1151519" y="2495006"/>
            <a:ext cx="10082538" cy="932713"/>
          </a:xfrm>
          <a:prstGeom prst="rect">
            <a:avLst/>
          </a:prstGeom>
          <a:noFill/>
        </p:spPr>
        <p:txBody>
          <a:bodyPr wrap="square" rtlCol="0">
            <a:spAutoFit/>
          </a:bodyPr>
          <a:lstStyle/>
          <a:p>
            <a:r>
              <a:rPr lang="en-US" b="1"/>
              <a:t>Prototyping is the process of creating a preliminary model of a product, service, or experience to test and refine ideas.</a:t>
            </a:r>
          </a:p>
          <a:p>
            <a:endParaRPr lang="en-US"/>
          </a:p>
        </p:txBody>
      </p:sp>
      <p:pic>
        <p:nvPicPr>
          <p:cNvPr id="34" name="Picture 33" descr="A black background with blue and grey text&#10;&#10;Description automatically generated">
            <a:extLst>
              <a:ext uri="{FF2B5EF4-FFF2-40B4-BE49-F238E27FC236}">
                <a16:creationId xmlns:a16="http://schemas.microsoft.com/office/drawing/2014/main" id="{5C88163B-46D1-54F3-E3E5-DEDCB295620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95879" y="5891349"/>
            <a:ext cx="2384151" cy="1128498"/>
          </a:xfrm>
          <a:prstGeom prst="rect">
            <a:avLst/>
          </a:prstGeom>
        </p:spPr>
      </p:pic>
    </p:spTree>
    <p:extLst>
      <p:ext uri="{BB962C8B-B14F-4D97-AF65-F5344CB8AC3E}">
        <p14:creationId xmlns:p14="http://schemas.microsoft.com/office/powerpoint/2010/main" val="31431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768D129F-449E-0D7C-40F3-1C0D240AC349}"/>
              </a:ext>
            </a:extLst>
          </p:cNvPr>
          <p:cNvSpPr>
            <a:spLocks noGrp="1"/>
          </p:cNvSpPr>
          <p:nvPr>
            <p:ph type="title"/>
          </p:nvPr>
        </p:nvSpPr>
        <p:spPr>
          <a:xfrm>
            <a:off x="838200" y="365125"/>
            <a:ext cx="5387502" cy="1325563"/>
          </a:xfrm>
        </p:spPr>
        <p:txBody>
          <a:bodyPr>
            <a:normAutofit/>
          </a:bodyPr>
          <a:lstStyle/>
          <a:p>
            <a:r>
              <a:rPr lang="en-US" sz="3700"/>
              <a:t>Prototyping for Services, Products, and Experiences</a:t>
            </a:r>
          </a:p>
        </p:txBody>
      </p:sp>
      <p:pic>
        <p:nvPicPr>
          <p:cNvPr id="25" name="Picture 24">
            <a:extLst>
              <a:ext uri="{FF2B5EF4-FFF2-40B4-BE49-F238E27FC236}">
                <a16:creationId xmlns:a16="http://schemas.microsoft.com/office/drawing/2014/main" id="{A714153E-7FDD-CF8A-05B1-7E541317837D}"/>
              </a:ext>
            </a:extLst>
          </p:cNvPr>
          <p:cNvPicPr>
            <a:picLocks noChangeAspect="1"/>
          </p:cNvPicPr>
          <p:nvPr/>
        </p:nvPicPr>
        <p:blipFill>
          <a:blip r:embed="rId3"/>
          <a:srcRect l="20818" r="12336" b="2"/>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49"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0"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aphicFrame>
        <p:nvGraphicFramePr>
          <p:cNvPr id="24" name="Content Placeholder 2">
            <a:extLst>
              <a:ext uri="{FF2B5EF4-FFF2-40B4-BE49-F238E27FC236}">
                <a16:creationId xmlns:a16="http://schemas.microsoft.com/office/drawing/2014/main" id="{0FCE2188-E480-28C8-CF47-920160FA6777}"/>
              </a:ext>
            </a:extLst>
          </p:cNvPr>
          <p:cNvGraphicFramePr>
            <a:graphicFrameLocks noGrp="1"/>
          </p:cNvGraphicFramePr>
          <p:nvPr>
            <p:ph idx="1"/>
          </p:nvPr>
        </p:nvGraphicFramePr>
        <p:xfrm>
          <a:off x="838200" y="1825625"/>
          <a:ext cx="5387502"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descr="A black background with blue and grey text&#10;&#10;Description automatically generated">
            <a:extLst>
              <a:ext uri="{FF2B5EF4-FFF2-40B4-BE49-F238E27FC236}">
                <a16:creationId xmlns:a16="http://schemas.microsoft.com/office/drawing/2014/main" id="{54EC0695-6A0B-6876-DB0B-980E513CFDD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2278" y="6012980"/>
            <a:ext cx="1669774" cy="790359"/>
          </a:xfrm>
          <a:prstGeom prst="rect">
            <a:avLst/>
          </a:prstGeom>
        </p:spPr>
      </p:pic>
    </p:spTree>
    <p:extLst>
      <p:ext uri="{BB962C8B-B14F-4D97-AF65-F5344CB8AC3E}">
        <p14:creationId xmlns:p14="http://schemas.microsoft.com/office/powerpoint/2010/main" val="2717789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E74FE2-A91D-A867-2826-30B73BEF0F56}"/>
              </a:ext>
            </a:extLst>
          </p:cNvPr>
          <p:cNvSpPr>
            <a:spLocks noGrp="1"/>
          </p:cNvSpPr>
          <p:nvPr>
            <p:ph type="title"/>
          </p:nvPr>
        </p:nvSpPr>
        <p:spPr>
          <a:xfrm>
            <a:off x="804672" y="802955"/>
            <a:ext cx="4766330" cy="1454051"/>
          </a:xfrm>
        </p:spPr>
        <p:txBody>
          <a:bodyPr>
            <a:normAutofit/>
          </a:bodyPr>
          <a:lstStyle/>
          <a:p>
            <a:r>
              <a:rPr lang="en-US" sz="3600">
                <a:solidFill>
                  <a:schemeClr val="tx2"/>
                </a:solidFill>
              </a:rPr>
              <a:t>From Prototype to Implementation</a:t>
            </a:r>
          </a:p>
        </p:txBody>
      </p:sp>
      <p:grpSp>
        <p:nvGrpSpPr>
          <p:cNvPr id="27" name="Group 26">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28" name="Freeform: Shape 27">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A black background with blue and grey text&#10;&#10;Description automatically generated">
            <a:extLst>
              <a:ext uri="{FF2B5EF4-FFF2-40B4-BE49-F238E27FC236}">
                <a16:creationId xmlns:a16="http://schemas.microsoft.com/office/drawing/2014/main" id="{C1049D79-F0D2-799F-EFA6-17897D9882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8392" y="2912170"/>
            <a:ext cx="4142232" cy="1957204"/>
          </a:xfrm>
          <a:prstGeom prst="rect">
            <a:avLst/>
          </a:prstGeom>
        </p:spPr>
      </p:pic>
      <p:graphicFrame>
        <p:nvGraphicFramePr>
          <p:cNvPr id="5" name="Content Placeholder 2">
            <a:extLst>
              <a:ext uri="{FF2B5EF4-FFF2-40B4-BE49-F238E27FC236}">
                <a16:creationId xmlns:a16="http://schemas.microsoft.com/office/drawing/2014/main" id="{9FBB7927-7F40-90D4-CA01-5431FC19040B}"/>
              </a:ext>
            </a:extLst>
          </p:cNvPr>
          <p:cNvGraphicFramePr>
            <a:graphicFrameLocks noGrp="1"/>
          </p:cNvGraphicFramePr>
          <p:nvPr>
            <p:ph idx="1"/>
          </p:nvPr>
        </p:nvGraphicFramePr>
        <p:xfrm>
          <a:off x="178129" y="2273720"/>
          <a:ext cx="5461982" cy="37980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7998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B9914-97AF-49F6-370C-88F7AC9ED0F9}"/>
              </a:ext>
            </a:extLst>
          </p:cNvPr>
          <p:cNvSpPr>
            <a:spLocks noGrp="1"/>
          </p:cNvSpPr>
          <p:nvPr>
            <p:ph type="title"/>
          </p:nvPr>
        </p:nvSpPr>
        <p:spPr/>
        <p:txBody>
          <a:bodyPr/>
          <a:lstStyle/>
          <a:p>
            <a:pPr algn="ctr"/>
            <a:r>
              <a:rPr lang="en-US">
                <a:latin typeface="Bitter"/>
              </a:rPr>
              <a:t>Give Your Final Pitch For Judging</a:t>
            </a:r>
            <a:endParaRPr lang="en-US"/>
          </a:p>
        </p:txBody>
      </p:sp>
      <p:pic>
        <p:nvPicPr>
          <p:cNvPr id="4" name="Content Placeholder 3" descr="A collage of people working on a project&#10;&#10;Description automatically generated">
            <a:extLst>
              <a:ext uri="{FF2B5EF4-FFF2-40B4-BE49-F238E27FC236}">
                <a16:creationId xmlns:a16="http://schemas.microsoft.com/office/drawing/2014/main" id="{574C9B90-0587-4557-7CB0-855EB6B8E3E5}"/>
              </a:ext>
            </a:extLst>
          </p:cNvPr>
          <p:cNvPicPr>
            <a:picLocks noGrp="1" noChangeAspect="1"/>
          </p:cNvPicPr>
          <p:nvPr>
            <p:ph idx="1"/>
          </p:nvPr>
        </p:nvPicPr>
        <p:blipFill>
          <a:blip r:embed="rId2"/>
          <a:stretch>
            <a:fillRect/>
          </a:stretch>
        </p:blipFill>
        <p:spPr>
          <a:xfrm>
            <a:off x="1437061" y="1451083"/>
            <a:ext cx="9324336" cy="5216660"/>
          </a:xfrm>
        </p:spPr>
      </p:pic>
    </p:spTree>
    <p:extLst>
      <p:ext uri="{BB962C8B-B14F-4D97-AF65-F5344CB8AC3E}">
        <p14:creationId xmlns:p14="http://schemas.microsoft.com/office/powerpoint/2010/main" val="3498258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275B4-0F73-430E-9A71-65AA937B774A}"/>
              </a:ext>
            </a:extLst>
          </p:cNvPr>
          <p:cNvSpPr>
            <a:spLocks noGrp="1"/>
          </p:cNvSpPr>
          <p:nvPr>
            <p:ph type="title"/>
          </p:nvPr>
        </p:nvSpPr>
        <p:spPr>
          <a:xfrm>
            <a:off x="2131956" y="217111"/>
            <a:ext cx="7933571" cy="2997577"/>
          </a:xfrm>
        </p:spPr>
        <p:txBody>
          <a:bodyPr/>
          <a:lstStyle/>
          <a:p>
            <a:pPr algn="ctr"/>
            <a:r>
              <a:rPr lang="en-US" b="1">
                <a:solidFill>
                  <a:srgbClr val="003087"/>
                </a:solidFill>
                <a:latin typeface="Bitter"/>
                <a:ea typeface="+mj-lt"/>
                <a:cs typeface="+mj-lt"/>
              </a:rPr>
              <a:t>The University of Memphis 2024-2025 RE-AIM Public Health IDEAS Hackathon </a:t>
            </a:r>
            <a:endParaRPr lang="en-US">
              <a:latin typeface="Bitter"/>
            </a:endParaRPr>
          </a:p>
        </p:txBody>
      </p:sp>
      <p:sp>
        <p:nvSpPr>
          <p:cNvPr id="4" name="Rectangle 3">
            <a:extLst>
              <a:ext uri="{FF2B5EF4-FFF2-40B4-BE49-F238E27FC236}">
                <a16:creationId xmlns:a16="http://schemas.microsoft.com/office/drawing/2014/main" id="{DD6C921D-A657-DCBB-4C91-E1CF1DA4FABF}"/>
              </a:ext>
            </a:extLst>
          </p:cNvPr>
          <p:cNvSpPr/>
          <p:nvPr/>
        </p:nvSpPr>
        <p:spPr>
          <a:xfrm>
            <a:off x="9546144" y="121920"/>
            <a:ext cx="2523936" cy="133092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Content Placeholder 6">
            <a:extLst>
              <a:ext uri="{FF2B5EF4-FFF2-40B4-BE49-F238E27FC236}">
                <a16:creationId xmlns:a16="http://schemas.microsoft.com/office/drawing/2014/main" id="{4D9C3FE5-D08C-77CA-3698-386946805CF9}"/>
              </a:ext>
            </a:extLst>
          </p:cNvPr>
          <p:cNvSpPr>
            <a:spLocks noGrp="1"/>
          </p:cNvSpPr>
          <p:nvPr>
            <p:ph idx="1"/>
          </p:nvPr>
        </p:nvSpPr>
        <p:spPr>
          <a:xfrm>
            <a:off x="580545" y="4977782"/>
            <a:ext cx="11376276" cy="1610332"/>
          </a:xfrm>
        </p:spPr>
        <p:txBody>
          <a:bodyPr vert="horz" lIns="91440" tIns="45720" rIns="91440" bIns="45720" rtlCol="0" anchor="t">
            <a:normAutofit/>
          </a:bodyPr>
          <a:lstStyle/>
          <a:p>
            <a:pPr marL="0" indent="0" algn="ctr">
              <a:buNone/>
            </a:pPr>
            <a:r>
              <a:rPr lang="en-US" b="1">
                <a:solidFill>
                  <a:srgbClr val="003087"/>
                </a:solidFill>
                <a:latin typeface="Bitter"/>
                <a:ea typeface="+mn-lt"/>
                <a:cs typeface="+mn-lt"/>
              </a:rPr>
              <a:t>Innovate for Health: </a:t>
            </a:r>
            <a:endParaRPr lang="en-US">
              <a:solidFill>
                <a:srgbClr val="000000"/>
              </a:solidFill>
              <a:latin typeface="Bitter"/>
              <a:ea typeface="+mn-lt"/>
              <a:cs typeface="+mn-lt"/>
            </a:endParaRPr>
          </a:p>
          <a:p>
            <a:pPr marL="0" indent="0" algn="ctr">
              <a:buNone/>
            </a:pPr>
            <a:r>
              <a:rPr lang="en-US" b="1">
                <a:solidFill>
                  <a:srgbClr val="003087"/>
                </a:solidFill>
                <a:latin typeface="Bitter"/>
                <a:ea typeface="+mn-lt"/>
                <a:cs typeface="+mn-lt"/>
              </a:rPr>
              <a:t>Empower Youth for Digital Health and Well-Being</a:t>
            </a:r>
            <a:endParaRPr lang="en-US">
              <a:latin typeface="Bitter"/>
            </a:endParaRPr>
          </a:p>
          <a:p>
            <a:endParaRPr lang="en-US"/>
          </a:p>
        </p:txBody>
      </p:sp>
      <p:pic>
        <p:nvPicPr>
          <p:cNvPr id="9" name="Picture 8" descr="A statue of a tiger with books on top of it&#10;&#10;Description automatically generated">
            <a:extLst>
              <a:ext uri="{FF2B5EF4-FFF2-40B4-BE49-F238E27FC236}">
                <a16:creationId xmlns:a16="http://schemas.microsoft.com/office/drawing/2014/main" id="{00FB8729-310F-936D-A7DF-E20081F9C7B7}"/>
              </a:ext>
            </a:extLst>
          </p:cNvPr>
          <p:cNvPicPr>
            <a:picLocks noChangeAspect="1"/>
          </p:cNvPicPr>
          <p:nvPr/>
        </p:nvPicPr>
        <p:blipFill>
          <a:blip r:embed="rId4"/>
          <a:stretch>
            <a:fillRect/>
          </a:stretch>
        </p:blipFill>
        <p:spPr>
          <a:xfrm>
            <a:off x="3217942" y="2591239"/>
            <a:ext cx="6096000" cy="2103120"/>
          </a:xfrm>
          <a:prstGeom prst="rect">
            <a:avLst/>
          </a:prstGeom>
        </p:spPr>
      </p:pic>
      <p:pic>
        <p:nvPicPr>
          <p:cNvPr id="11" name="Picture 10" descr="A black background with blue and grey text&#10;&#10;Description automatically generated">
            <a:extLst>
              <a:ext uri="{FF2B5EF4-FFF2-40B4-BE49-F238E27FC236}">
                <a16:creationId xmlns:a16="http://schemas.microsoft.com/office/drawing/2014/main" id="{D490E504-FFFC-ADAF-391F-73577F2BAC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68655" y="122265"/>
            <a:ext cx="2085491" cy="1031520"/>
          </a:xfrm>
          <a:prstGeom prst="rect">
            <a:avLst/>
          </a:prstGeom>
        </p:spPr>
      </p:pic>
    </p:spTree>
    <p:extLst>
      <p:ext uri="{BB962C8B-B14F-4D97-AF65-F5344CB8AC3E}">
        <p14:creationId xmlns:p14="http://schemas.microsoft.com/office/powerpoint/2010/main" val="3519370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541DB91-0B10-46D9-B34B-7BFF96026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CE11783-6AEC-3EC2-181C-3392335A26AC}"/>
              </a:ext>
            </a:extLst>
          </p:cNvPr>
          <p:cNvSpPr>
            <a:spLocks noGrp="1"/>
          </p:cNvSpPr>
          <p:nvPr>
            <p:ph type="title"/>
          </p:nvPr>
        </p:nvSpPr>
        <p:spPr>
          <a:xfrm>
            <a:off x="5526156" y="365125"/>
            <a:ext cx="5827643" cy="1433433"/>
          </a:xfrm>
        </p:spPr>
        <p:txBody>
          <a:bodyPr anchor="b">
            <a:normAutofit/>
          </a:bodyPr>
          <a:lstStyle/>
          <a:p>
            <a:r>
              <a:rPr lang="en-US" sz="3700" b="1">
                <a:solidFill>
                  <a:schemeClr val="tx2">
                    <a:lumMod val="76000"/>
                    <a:lumOff val="24000"/>
                  </a:schemeClr>
                </a:solidFill>
              </a:rPr>
              <a:t>What is the RE-AIM Public Heath IDEAS Hackathon?</a:t>
            </a:r>
          </a:p>
        </p:txBody>
      </p:sp>
      <p:pic>
        <p:nvPicPr>
          <p:cNvPr id="5" name="Picture 4" descr="A black background with blue and grey text&#10;&#10;Description automatically generated">
            <a:extLst>
              <a:ext uri="{FF2B5EF4-FFF2-40B4-BE49-F238E27FC236}">
                <a16:creationId xmlns:a16="http://schemas.microsoft.com/office/drawing/2014/main" id="{AD02102F-4409-FB9D-4A69-2EBDD91975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811" y="3259099"/>
            <a:ext cx="4309533" cy="2036253"/>
          </a:xfrm>
          <a:prstGeom prst="rect">
            <a:avLst/>
          </a:prstGeom>
        </p:spPr>
      </p:pic>
      <p:sp>
        <p:nvSpPr>
          <p:cNvPr id="3" name="Content Placeholder 2">
            <a:extLst>
              <a:ext uri="{FF2B5EF4-FFF2-40B4-BE49-F238E27FC236}">
                <a16:creationId xmlns:a16="http://schemas.microsoft.com/office/drawing/2014/main" id="{E745B712-6741-6650-1646-779DA7F519CA}"/>
              </a:ext>
            </a:extLst>
          </p:cNvPr>
          <p:cNvSpPr>
            <a:spLocks noGrp="1"/>
          </p:cNvSpPr>
          <p:nvPr>
            <p:ph idx="1"/>
          </p:nvPr>
        </p:nvSpPr>
        <p:spPr>
          <a:xfrm>
            <a:off x="5548084" y="2055813"/>
            <a:ext cx="5805716" cy="2443653"/>
          </a:xfrm>
        </p:spPr>
        <p:txBody>
          <a:bodyPr vert="horz" lIns="91440" tIns="45720" rIns="91440" bIns="45720" rtlCol="0" anchor="t">
            <a:normAutofit fontScale="92500" lnSpcReduction="10000"/>
          </a:bodyPr>
          <a:lstStyle/>
          <a:p>
            <a:pPr marL="0" indent="0">
              <a:buNone/>
            </a:pPr>
            <a:endParaRPr lang="en-US" sz="1300" b="1">
              <a:solidFill>
                <a:schemeClr val="tx2">
                  <a:lumMod val="76000"/>
                  <a:lumOff val="24000"/>
                </a:schemeClr>
              </a:solidFill>
            </a:endParaRPr>
          </a:p>
          <a:p>
            <a:pPr marL="0" indent="0">
              <a:buNone/>
            </a:pPr>
            <a:r>
              <a:rPr lang="en-US" sz="1300" b="1">
                <a:solidFill>
                  <a:schemeClr val="tx2">
                    <a:lumMod val="76000"/>
                    <a:lumOff val="24000"/>
                  </a:schemeClr>
                </a:solidFill>
                <a:ea typeface="+mn-lt"/>
                <a:cs typeface="+mn-lt"/>
              </a:rPr>
              <a:t>The University of Memphis' 2024-2025 Public Health Hackathon invites high school and college students to address global health challenges through innovative solutions. </a:t>
            </a:r>
          </a:p>
          <a:p>
            <a:pPr marL="0" indent="0">
              <a:buNone/>
            </a:pPr>
            <a:r>
              <a:rPr lang="en-US" sz="1300" b="1">
                <a:solidFill>
                  <a:schemeClr val="tx2">
                    <a:lumMod val="76000"/>
                    <a:lumOff val="24000"/>
                  </a:schemeClr>
                </a:solidFill>
                <a:ea typeface="+mn-lt"/>
                <a:cs typeface="+mn-lt"/>
              </a:rPr>
              <a:t>Aligned with Sustainable Development Goal 3 (SDG 3), this event emphasizes ensuring healthy lives and promoting well-being for all ages. Participants will gain valuable skills, collaborate with peers and mentors, and compete to create impactful public health projects.</a:t>
            </a:r>
            <a:endParaRPr lang="en-US" sz="1300" b="1">
              <a:solidFill>
                <a:schemeClr val="tx2">
                  <a:lumMod val="76000"/>
                  <a:lumOff val="24000"/>
                </a:schemeClr>
              </a:solidFill>
            </a:endParaRPr>
          </a:p>
          <a:p>
            <a:pPr marL="0" indent="0">
              <a:buNone/>
            </a:pPr>
            <a:endParaRPr lang="en-US" sz="1300">
              <a:solidFill>
                <a:schemeClr val="tx2">
                  <a:lumMod val="76000"/>
                  <a:lumOff val="24000"/>
                </a:schemeClr>
              </a:solidFill>
              <a:ea typeface="+mn-lt"/>
              <a:cs typeface="+mn-lt"/>
            </a:endParaRPr>
          </a:p>
          <a:p>
            <a:pPr marL="0" indent="0">
              <a:buNone/>
            </a:pPr>
            <a:r>
              <a:rPr lang="en-US" sz="1300" b="1">
                <a:solidFill>
                  <a:schemeClr val="tx2">
                    <a:lumMod val="76000"/>
                    <a:lumOff val="24000"/>
                  </a:schemeClr>
                </a:solidFill>
                <a:ea typeface="+mn-lt"/>
                <a:cs typeface="+mn-lt"/>
              </a:rPr>
              <a:t>This Year's Theme: </a:t>
            </a:r>
          </a:p>
          <a:p>
            <a:pPr marL="0" indent="0">
              <a:buNone/>
            </a:pPr>
            <a:r>
              <a:rPr lang="en-US" sz="1300" b="1">
                <a:solidFill>
                  <a:schemeClr val="tx2">
                    <a:lumMod val="76000"/>
                    <a:lumOff val="24000"/>
                  </a:schemeClr>
                </a:solidFill>
                <a:ea typeface="+mn-lt"/>
                <a:cs typeface="+mn-lt"/>
              </a:rPr>
              <a:t>Innovate for Health – Empower Youth for Digital Health and Well-Being</a:t>
            </a:r>
            <a:endParaRPr lang="en-US">
              <a:solidFill>
                <a:schemeClr val="tx2">
                  <a:lumMod val="76000"/>
                  <a:lumOff val="24000"/>
                </a:schemeClr>
              </a:solidFill>
            </a:endParaRPr>
          </a:p>
          <a:p>
            <a:pPr>
              <a:buNone/>
            </a:pPr>
            <a:endParaRPr lang="en-US" sz="1300"/>
          </a:p>
          <a:p>
            <a:pPr marL="0" indent="0">
              <a:buNone/>
            </a:pPr>
            <a:endParaRPr lang="en-US" sz="1300"/>
          </a:p>
          <a:p>
            <a:endParaRPr lang="en-US" sz="1300"/>
          </a:p>
        </p:txBody>
      </p:sp>
      <p:sp>
        <p:nvSpPr>
          <p:cNvPr id="6" name="TextBox 5">
            <a:extLst>
              <a:ext uri="{FF2B5EF4-FFF2-40B4-BE49-F238E27FC236}">
                <a16:creationId xmlns:a16="http://schemas.microsoft.com/office/drawing/2014/main" id="{2A84D7D9-508D-D62E-D020-7E0F89D9E0BD}"/>
              </a:ext>
            </a:extLst>
          </p:cNvPr>
          <p:cNvSpPr txBox="1"/>
          <p:nvPr/>
        </p:nvSpPr>
        <p:spPr>
          <a:xfrm>
            <a:off x="980184" y="6138760"/>
            <a:ext cx="9091372"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300" i="1">
                <a:solidFill>
                  <a:schemeClr val="tx2">
                    <a:lumMod val="76000"/>
                    <a:lumOff val="24000"/>
                  </a:schemeClr>
                </a:solidFill>
              </a:rPr>
              <a:t>This is your chance to tackle real-world health challenges and drive impactful change!</a:t>
            </a:r>
            <a:endParaRPr lang="en-US" i="1">
              <a:solidFill>
                <a:schemeClr val="tx2">
                  <a:lumMod val="76000"/>
                  <a:lumOff val="24000"/>
                </a:schemeClr>
              </a:solidFill>
            </a:endParaRPr>
          </a:p>
        </p:txBody>
      </p:sp>
      <p:sp>
        <p:nvSpPr>
          <p:cNvPr id="8" name="TextBox 7">
            <a:extLst>
              <a:ext uri="{FF2B5EF4-FFF2-40B4-BE49-F238E27FC236}">
                <a16:creationId xmlns:a16="http://schemas.microsoft.com/office/drawing/2014/main" id="{D0EDFA6E-7C33-0E92-194D-DEF959A8D899}"/>
              </a:ext>
            </a:extLst>
          </p:cNvPr>
          <p:cNvSpPr txBox="1"/>
          <p:nvPr/>
        </p:nvSpPr>
        <p:spPr>
          <a:xfrm>
            <a:off x="5985264" y="4614759"/>
            <a:ext cx="4908595"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solidFill>
                  <a:schemeClr val="tx2">
                    <a:lumMod val="76000"/>
                    <a:lumOff val="24000"/>
                  </a:schemeClr>
                </a:solidFill>
              </a:rPr>
              <a:t>High school and college students are invited to develop innovative solutions for global health challenges, aligned with Sustainable Development Goal 3: Ensuring healthy lives and promoting well-being for all ages.​</a:t>
            </a:r>
          </a:p>
          <a:p>
            <a:endParaRPr lang="en-US" sz="1100">
              <a:solidFill>
                <a:schemeClr val="tx2">
                  <a:lumMod val="76000"/>
                  <a:lumOff val="24000"/>
                </a:schemeClr>
              </a:solidFill>
            </a:endParaRPr>
          </a:p>
          <a:p>
            <a:r>
              <a:rPr lang="en-US" sz="1100">
                <a:solidFill>
                  <a:schemeClr val="tx2">
                    <a:lumMod val="76000"/>
                    <a:lumOff val="24000"/>
                  </a:schemeClr>
                </a:solidFill>
              </a:rPr>
              <a:t>Gain skills, collaborate with peers and mentors, and make a real impact on public health through creative solutions in digital health and well-being.</a:t>
            </a:r>
          </a:p>
        </p:txBody>
      </p:sp>
    </p:spTree>
    <p:extLst>
      <p:ext uri="{BB962C8B-B14F-4D97-AF65-F5344CB8AC3E}">
        <p14:creationId xmlns:p14="http://schemas.microsoft.com/office/powerpoint/2010/main" val="688548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49FB5C3-7336-4FE0-A30C-CC0A3646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19A6B5CE-CB1D-48EE-8B43-E952235C8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7" name="Rectangle 16">
              <a:extLst>
                <a:ext uri="{FF2B5EF4-FFF2-40B4-BE49-F238E27FC236}">
                  <a16:creationId xmlns:a16="http://schemas.microsoft.com/office/drawing/2014/main" id="{E3F3EAA5-4E15-400B-BBA3-82B3F49A2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2BA2E40-BE9B-4C54-9CDD-40EE804CC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0DA909B4-15FF-46A6-8A7F-7AEF977FE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527774-8E77-4437-267C-EDF7850BA695}"/>
              </a:ext>
            </a:extLst>
          </p:cNvPr>
          <p:cNvSpPr>
            <a:spLocks noGrp="1"/>
          </p:cNvSpPr>
          <p:nvPr>
            <p:ph type="title"/>
          </p:nvPr>
        </p:nvSpPr>
        <p:spPr>
          <a:xfrm>
            <a:off x="1057025" y="922644"/>
            <a:ext cx="5040285" cy="1169585"/>
          </a:xfrm>
        </p:spPr>
        <p:txBody>
          <a:bodyPr anchor="b">
            <a:normAutofit/>
          </a:bodyPr>
          <a:lstStyle/>
          <a:p>
            <a:r>
              <a:rPr lang="en-US" sz="4000"/>
              <a:t>What Is A Hackathon?</a:t>
            </a:r>
          </a:p>
        </p:txBody>
      </p:sp>
      <p:sp>
        <p:nvSpPr>
          <p:cNvPr id="22" name="Rectangle 21">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0CD8BB5-E186-627C-9CA8-FB56F804A751}"/>
              </a:ext>
            </a:extLst>
          </p:cNvPr>
          <p:cNvSpPr>
            <a:spLocks noGrp="1"/>
          </p:cNvSpPr>
          <p:nvPr>
            <p:ph idx="1"/>
          </p:nvPr>
        </p:nvSpPr>
        <p:spPr>
          <a:xfrm>
            <a:off x="1055715" y="2508105"/>
            <a:ext cx="5040285" cy="3632493"/>
          </a:xfrm>
        </p:spPr>
        <p:txBody>
          <a:bodyPr vert="horz" lIns="91440" tIns="45720" rIns="91440" bIns="45720" rtlCol="0" anchor="ctr">
            <a:normAutofit/>
          </a:bodyPr>
          <a:lstStyle/>
          <a:p>
            <a:r>
              <a:rPr lang="en-US" sz="1700" b="1" dirty="0">
                <a:ea typeface="+mn-lt"/>
                <a:cs typeface="+mn-lt"/>
              </a:rPr>
              <a:t>A hackathon is a fast-paced, collaborative  competition event where students like you come together to brainstorm, design, and build creative solutions to real-world challenges.</a:t>
            </a:r>
            <a:endParaRPr lang="en-US" sz="1700" dirty="0"/>
          </a:p>
          <a:p>
            <a:r>
              <a:rPr lang="en-US" sz="1700" b="1" dirty="0">
                <a:ea typeface="+mn-lt"/>
                <a:cs typeface="+mn-lt"/>
              </a:rPr>
              <a:t>Picture yourself working in a team, learning new skills, and having access to mentors, tech tools, and a space buzzing with creativity. You’ll have the chance to pitch your ideas, get feedback from experts, and maybe even win some cool prizes. It’s the perfect opportunity to bring your passion for making a difference to life, all while having fun and meeting new people.</a:t>
            </a:r>
            <a:endParaRPr lang="en-US" sz="1700" dirty="0"/>
          </a:p>
          <a:p>
            <a:endParaRPr lang="en-US" sz="1700"/>
          </a:p>
        </p:txBody>
      </p:sp>
      <p:pic>
        <p:nvPicPr>
          <p:cNvPr id="5" name="Picture 4" descr="People at the meeting desk">
            <a:extLst>
              <a:ext uri="{FF2B5EF4-FFF2-40B4-BE49-F238E27FC236}">
                <a16:creationId xmlns:a16="http://schemas.microsoft.com/office/drawing/2014/main" id="{C5843A29-E0AA-9F97-FBB4-3DCD7AF7453F}"/>
              </a:ext>
            </a:extLst>
          </p:cNvPr>
          <p:cNvPicPr>
            <a:picLocks noChangeAspect="1"/>
          </p:cNvPicPr>
          <p:nvPr/>
        </p:nvPicPr>
        <p:blipFill>
          <a:blip r:embed="rId2"/>
          <a:srcRect l="22650" r="33671" b="7"/>
          <a:stretch/>
        </p:blipFill>
        <p:spPr>
          <a:xfrm>
            <a:off x="8138996" y="774285"/>
            <a:ext cx="2004462" cy="2581173"/>
          </a:xfrm>
          <a:prstGeom prst="rect">
            <a:avLst/>
          </a:prstGeom>
        </p:spPr>
      </p:pic>
      <p:pic>
        <p:nvPicPr>
          <p:cNvPr id="6" name="Picture 5" descr="A black background with blue and grey text&#10;&#10;Description automatically generated">
            <a:extLst>
              <a:ext uri="{FF2B5EF4-FFF2-40B4-BE49-F238E27FC236}">
                <a16:creationId xmlns:a16="http://schemas.microsoft.com/office/drawing/2014/main" id="{5D34B3E9-E519-ED69-9672-54285BBAFE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6667" y="3828731"/>
            <a:ext cx="4389120" cy="2073858"/>
          </a:xfrm>
          <a:prstGeom prst="rect">
            <a:avLst/>
          </a:prstGeom>
        </p:spPr>
      </p:pic>
    </p:spTree>
    <p:extLst>
      <p:ext uri="{BB962C8B-B14F-4D97-AF65-F5344CB8AC3E}">
        <p14:creationId xmlns:p14="http://schemas.microsoft.com/office/powerpoint/2010/main" val="1256880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3072E0A-23B5-4600-516E-ED487B53313F}"/>
              </a:ext>
            </a:extLst>
          </p:cNvPr>
          <p:cNvSpPr>
            <a:spLocks noGrp="1"/>
          </p:cNvSpPr>
          <p:nvPr>
            <p:ph type="title"/>
          </p:nvPr>
        </p:nvSpPr>
        <p:spPr>
          <a:xfrm>
            <a:off x="631595" y="1961375"/>
            <a:ext cx="10168128" cy="1179576"/>
          </a:xfrm>
        </p:spPr>
        <p:txBody>
          <a:bodyPr>
            <a:normAutofit/>
          </a:bodyPr>
          <a:lstStyle/>
          <a:p>
            <a:r>
              <a:rPr lang="en-US" sz="4000" dirty="0">
                <a:solidFill>
                  <a:srgbClr val="002060"/>
                </a:solidFill>
                <a:latin typeface="Aptos"/>
              </a:rPr>
              <a:t>Why Should You Join?</a:t>
            </a:r>
            <a:endParaRPr lang="en-US" sz="4000">
              <a:solidFill>
                <a:srgbClr val="002060"/>
              </a:solidFill>
            </a:endParaRPr>
          </a:p>
        </p:txBody>
      </p:sp>
      <p:graphicFrame>
        <p:nvGraphicFramePr>
          <p:cNvPr id="13" name="Content Placeholder 2">
            <a:extLst>
              <a:ext uri="{FF2B5EF4-FFF2-40B4-BE49-F238E27FC236}">
                <a16:creationId xmlns:a16="http://schemas.microsoft.com/office/drawing/2014/main" id="{AA0FA2BB-E7EA-5D3A-6362-24FC7D382BA7}"/>
              </a:ext>
            </a:extLst>
          </p:cNvPr>
          <p:cNvGraphicFramePr>
            <a:graphicFrameLocks noGrp="1"/>
          </p:cNvGraphicFramePr>
          <p:nvPr>
            <p:ph idx="1"/>
          </p:nvPr>
        </p:nvGraphicFramePr>
        <p:xfrm>
          <a:off x="1115568" y="2269730"/>
          <a:ext cx="10168128" cy="39939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61" name="TextBox 1060">
            <a:extLst>
              <a:ext uri="{FF2B5EF4-FFF2-40B4-BE49-F238E27FC236}">
                <a16:creationId xmlns:a16="http://schemas.microsoft.com/office/drawing/2014/main" id="{FBE5775D-5F49-1CA8-D4A9-28FE29A786E8}"/>
              </a:ext>
            </a:extLst>
          </p:cNvPr>
          <p:cNvSpPr txBox="1"/>
          <p:nvPr/>
        </p:nvSpPr>
        <p:spPr>
          <a:xfrm>
            <a:off x="739346" y="759941"/>
            <a:ext cx="1096044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002060"/>
                </a:solidFill>
                <a:cs typeface="Segoe UI"/>
              </a:rPr>
              <a:t>Join our Hackathon: Innovate for Health: Empower Youth for Digital Health and Well-Being  ​​</a:t>
            </a:r>
          </a:p>
          <a:p>
            <a:endParaRPr lang="en-US" b="1" dirty="0">
              <a:solidFill>
                <a:srgbClr val="002060"/>
              </a:solidFill>
              <a:cs typeface="Segoe UI"/>
            </a:endParaRPr>
          </a:p>
          <a:p>
            <a:r>
              <a:rPr lang="en-US" b="1" dirty="0">
                <a:solidFill>
                  <a:srgbClr val="002060"/>
                </a:solidFill>
                <a:cs typeface="Segoe UI"/>
              </a:rPr>
              <a:t>Imagine this: A room buzzing with energy, teams of students working to transform an idea into something real. That’s the vibe of a hackathon, and it’s your chance to dive in!​</a:t>
            </a:r>
          </a:p>
        </p:txBody>
      </p:sp>
      <p:sp>
        <p:nvSpPr>
          <p:cNvPr id="1062" name="TextBox 1061">
            <a:extLst>
              <a:ext uri="{FF2B5EF4-FFF2-40B4-BE49-F238E27FC236}">
                <a16:creationId xmlns:a16="http://schemas.microsoft.com/office/drawing/2014/main" id="{EB28A589-9873-5A84-129D-E2F2BD5DB4B3}"/>
              </a:ext>
            </a:extLst>
          </p:cNvPr>
          <p:cNvSpPr txBox="1"/>
          <p:nvPr/>
        </p:nvSpPr>
        <p:spPr>
          <a:xfrm>
            <a:off x="327454" y="5826210"/>
            <a:ext cx="11372335"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300" dirty="0">
                <a:solidFill>
                  <a:srgbClr val="002060"/>
                </a:solidFill>
                <a:cs typeface="Segoe UI"/>
              </a:rPr>
              <a:t>High school and college students, this is your moment. Innovate for Health is more than just a competition; it’s an opportunity to address real-world health challenges, from mental well-being to digital health tools. You’ll team up with peers, push your creativity to the limit, and see your ideas come to life! ​​</a:t>
            </a:r>
          </a:p>
          <a:p>
            <a:endParaRPr lang="en-US" sz="1300" dirty="0">
              <a:solidFill>
                <a:srgbClr val="002060"/>
              </a:solidFill>
              <a:cs typeface="Segoe UI"/>
            </a:endParaRPr>
          </a:p>
          <a:p>
            <a:r>
              <a:rPr lang="en-US" sz="1300" dirty="0">
                <a:solidFill>
                  <a:srgbClr val="002060"/>
                </a:solidFill>
                <a:cs typeface="Segoe UI"/>
              </a:rPr>
              <a:t>This is your chance to make a difference, stand out, and have a blast! Be bold, be creative, and build the future of digital health with us.</a:t>
            </a:r>
            <a:r>
              <a:rPr lang="en-US" sz="1300" dirty="0">
                <a:cs typeface="Segoe UI"/>
              </a:rPr>
              <a:t> ​</a:t>
            </a:r>
          </a:p>
        </p:txBody>
      </p:sp>
      <p:pic>
        <p:nvPicPr>
          <p:cNvPr id="1064" name="Picture 1063" descr="A black background with blue and grey text&#10;&#10;Description automatically generated">
            <a:extLst>
              <a:ext uri="{FF2B5EF4-FFF2-40B4-BE49-F238E27FC236}">
                <a16:creationId xmlns:a16="http://schemas.microsoft.com/office/drawing/2014/main" id="{23FEB185-135A-FAA4-2F02-0A6B53E511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08153" y="6269191"/>
            <a:ext cx="1330823" cy="642534"/>
          </a:xfrm>
          <a:prstGeom prst="rect">
            <a:avLst/>
          </a:prstGeom>
        </p:spPr>
      </p:pic>
    </p:spTree>
    <p:extLst>
      <p:ext uri="{BB962C8B-B14F-4D97-AF65-F5344CB8AC3E}">
        <p14:creationId xmlns:p14="http://schemas.microsoft.com/office/powerpoint/2010/main" val="559452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D6C921D-A657-DCBB-4C91-E1CF1DA4FABF}"/>
              </a:ext>
            </a:extLst>
          </p:cNvPr>
          <p:cNvSpPr/>
          <p:nvPr/>
        </p:nvSpPr>
        <p:spPr>
          <a:xfrm>
            <a:off x="9546144" y="121920"/>
            <a:ext cx="2523936" cy="133092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1" name="Picture 10" descr="A black background with blue and grey text&#10;&#10;Description automatically generated">
            <a:extLst>
              <a:ext uri="{FF2B5EF4-FFF2-40B4-BE49-F238E27FC236}">
                <a16:creationId xmlns:a16="http://schemas.microsoft.com/office/drawing/2014/main" id="{D490E504-FFFC-ADAF-391F-73577F2BAC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4808" y="83520"/>
            <a:ext cx="3112253" cy="1586875"/>
          </a:xfrm>
          <a:prstGeom prst="rect">
            <a:avLst/>
          </a:prstGeom>
        </p:spPr>
      </p:pic>
      <p:sp>
        <p:nvSpPr>
          <p:cNvPr id="5" name="Title 4">
            <a:extLst>
              <a:ext uri="{FF2B5EF4-FFF2-40B4-BE49-F238E27FC236}">
                <a16:creationId xmlns:a16="http://schemas.microsoft.com/office/drawing/2014/main" id="{37465BFA-1C47-0091-EC2F-E495C7F5EAA0}"/>
              </a:ext>
            </a:extLst>
          </p:cNvPr>
          <p:cNvSpPr>
            <a:spLocks noGrp="1"/>
          </p:cNvSpPr>
          <p:nvPr>
            <p:ph type="title"/>
          </p:nvPr>
        </p:nvSpPr>
        <p:spPr>
          <a:xfrm>
            <a:off x="580101" y="1170536"/>
            <a:ext cx="8023655" cy="687131"/>
          </a:xfrm>
        </p:spPr>
        <p:txBody>
          <a:bodyPr>
            <a:normAutofit fontScale="90000"/>
          </a:bodyPr>
          <a:lstStyle/>
          <a:p>
            <a:r>
              <a:rPr lang="en-US" b="1">
                <a:solidFill>
                  <a:schemeClr val="tx2">
                    <a:lumMod val="76000"/>
                    <a:lumOff val="24000"/>
                  </a:schemeClr>
                </a:solidFill>
                <a:latin typeface="Bitter"/>
              </a:rPr>
              <a:t>What Will You Learn?</a:t>
            </a:r>
          </a:p>
        </p:txBody>
      </p:sp>
      <p:sp>
        <p:nvSpPr>
          <p:cNvPr id="8" name="Content Placeholder 7">
            <a:extLst>
              <a:ext uri="{FF2B5EF4-FFF2-40B4-BE49-F238E27FC236}">
                <a16:creationId xmlns:a16="http://schemas.microsoft.com/office/drawing/2014/main" id="{EC88242B-AD8A-F7B1-BC3C-D52E8973A02B}"/>
              </a:ext>
            </a:extLst>
          </p:cNvPr>
          <p:cNvSpPr>
            <a:spLocks noGrp="1"/>
          </p:cNvSpPr>
          <p:nvPr>
            <p:ph idx="1"/>
          </p:nvPr>
        </p:nvSpPr>
        <p:spPr>
          <a:xfrm>
            <a:off x="838200" y="1688575"/>
            <a:ext cx="10515600" cy="4351338"/>
          </a:xfrm>
        </p:spPr>
        <p:txBody>
          <a:bodyPr vert="horz" lIns="91440" tIns="45720" rIns="91440" bIns="45720" rtlCol="0" anchor="t">
            <a:normAutofit/>
          </a:bodyPr>
          <a:lstStyle/>
          <a:p>
            <a:endParaRPr lang="en-US">
              <a:solidFill>
                <a:srgbClr val="003087"/>
              </a:solidFill>
            </a:endParaRPr>
          </a:p>
          <a:p>
            <a:endParaRPr lang="en-US"/>
          </a:p>
        </p:txBody>
      </p:sp>
      <p:graphicFrame>
        <p:nvGraphicFramePr>
          <p:cNvPr id="3" name="Content Placeholder 2">
            <a:extLst>
              <a:ext uri="{FF2B5EF4-FFF2-40B4-BE49-F238E27FC236}">
                <a16:creationId xmlns:a16="http://schemas.microsoft.com/office/drawing/2014/main" id="{122195C1-C33B-F254-D738-506B9DAC74AD}"/>
              </a:ext>
            </a:extLst>
          </p:cNvPr>
          <p:cNvGraphicFramePr/>
          <p:nvPr/>
        </p:nvGraphicFramePr>
        <p:xfrm>
          <a:off x="568411" y="2286943"/>
          <a:ext cx="4965951" cy="314685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2" name="Content Placeholder 7" descr="A group of blue squares with white text&#10;&#10;Description automatically generated">
            <a:extLst>
              <a:ext uri="{FF2B5EF4-FFF2-40B4-BE49-F238E27FC236}">
                <a16:creationId xmlns:a16="http://schemas.microsoft.com/office/drawing/2014/main" id="{21734E48-14A6-289C-BE0F-B31070693AF1}"/>
              </a:ext>
            </a:extLst>
          </p:cNvPr>
          <p:cNvPicPr>
            <a:picLocks noChangeAspect="1"/>
          </p:cNvPicPr>
          <p:nvPr/>
        </p:nvPicPr>
        <p:blipFill>
          <a:blip r:embed="rId10"/>
          <a:stretch>
            <a:fillRect/>
          </a:stretch>
        </p:blipFill>
        <p:spPr>
          <a:xfrm>
            <a:off x="5901690" y="2291971"/>
            <a:ext cx="5945321" cy="3154409"/>
          </a:xfrm>
          <a:prstGeom prst="rect">
            <a:avLst/>
          </a:prstGeom>
        </p:spPr>
      </p:pic>
    </p:spTree>
    <p:extLst>
      <p:ext uri="{BB962C8B-B14F-4D97-AF65-F5344CB8AC3E}">
        <p14:creationId xmlns:p14="http://schemas.microsoft.com/office/powerpoint/2010/main" val="2676456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275B4-0F73-430E-9A71-65AA937B774A}"/>
              </a:ext>
            </a:extLst>
          </p:cNvPr>
          <p:cNvSpPr>
            <a:spLocks noGrp="1"/>
          </p:cNvSpPr>
          <p:nvPr>
            <p:ph type="title"/>
          </p:nvPr>
        </p:nvSpPr>
        <p:spPr/>
        <p:txBody>
          <a:bodyPr/>
          <a:lstStyle/>
          <a:p>
            <a:r>
              <a:rPr lang="en-US" b="1" dirty="0">
                <a:solidFill>
                  <a:srgbClr val="002060"/>
                </a:solidFill>
              </a:rPr>
              <a:t>What next?</a:t>
            </a:r>
          </a:p>
        </p:txBody>
      </p:sp>
      <p:sp>
        <p:nvSpPr>
          <p:cNvPr id="4" name="Rectangle 3">
            <a:extLst>
              <a:ext uri="{FF2B5EF4-FFF2-40B4-BE49-F238E27FC236}">
                <a16:creationId xmlns:a16="http://schemas.microsoft.com/office/drawing/2014/main" id="{DD6C921D-A657-DCBB-4C91-E1CF1DA4FABF}"/>
              </a:ext>
            </a:extLst>
          </p:cNvPr>
          <p:cNvSpPr/>
          <p:nvPr/>
        </p:nvSpPr>
        <p:spPr>
          <a:xfrm>
            <a:off x="8871857" y="121920"/>
            <a:ext cx="3198223" cy="170370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5" name="Picture 4" descr="A black background with blue and grey text&#10;&#10;Description automatically generated">
            <a:extLst>
              <a:ext uri="{FF2B5EF4-FFF2-40B4-BE49-F238E27FC236}">
                <a16:creationId xmlns:a16="http://schemas.microsoft.com/office/drawing/2014/main" id="{232D6A53-4C7E-894E-5BE9-3D315B8A63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6095" y="102894"/>
            <a:ext cx="3448050" cy="1632077"/>
          </a:xfrm>
          <a:prstGeom prst="rect">
            <a:avLst/>
          </a:prstGeom>
        </p:spPr>
      </p:pic>
      <p:pic>
        <p:nvPicPr>
          <p:cNvPr id="14" name="Content Placeholder 13" descr="A blue and white diagram&#10;&#10;Description automatically generated">
            <a:extLst>
              <a:ext uri="{FF2B5EF4-FFF2-40B4-BE49-F238E27FC236}">
                <a16:creationId xmlns:a16="http://schemas.microsoft.com/office/drawing/2014/main" id="{233CEA7E-CA43-5356-ACF4-5A6C89E2D33F}"/>
              </a:ext>
            </a:extLst>
          </p:cNvPr>
          <p:cNvPicPr>
            <a:picLocks noGrp="1" noChangeAspect="1"/>
          </p:cNvPicPr>
          <p:nvPr>
            <p:ph idx="1"/>
          </p:nvPr>
        </p:nvPicPr>
        <p:blipFill>
          <a:blip r:embed="rId5"/>
          <a:stretch>
            <a:fillRect/>
          </a:stretch>
        </p:blipFill>
        <p:spPr>
          <a:xfrm>
            <a:off x="5968936" y="1819030"/>
            <a:ext cx="6221233" cy="3296051"/>
          </a:xfrm>
        </p:spPr>
      </p:pic>
      <p:pic>
        <p:nvPicPr>
          <p:cNvPr id="6" name="Picture 5" descr="A close-up of a timeline&#10;&#10;Description automatically generated">
            <a:extLst>
              <a:ext uri="{FF2B5EF4-FFF2-40B4-BE49-F238E27FC236}">
                <a16:creationId xmlns:a16="http://schemas.microsoft.com/office/drawing/2014/main" id="{4C437EA2-876C-46F1-73DC-C0C5C1505550}"/>
              </a:ext>
            </a:extLst>
          </p:cNvPr>
          <p:cNvPicPr>
            <a:picLocks noChangeAspect="1"/>
          </p:cNvPicPr>
          <p:nvPr/>
        </p:nvPicPr>
        <p:blipFill>
          <a:blip r:embed="rId6"/>
          <a:stretch>
            <a:fillRect/>
          </a:stretch>
        </p:blipFill>
        <p:spPr>
          <a:xfrm>
            <a:off x="1898184" y="5203848"/>
            <a:ext cx="8084077" cy="1283218"/>
          </a:xfrm>
          <a:prstGeom prst="rect">
            <a:avLst/>
          </a:prstGeom>
        </p:spPr>
      </p:pic>
      <p:pic>
        <p:nvPicPr>
          <p:cNvPr id="8" name="Content Placeholder 7" descr="A group of people looking at a computer screen&#10;&#10;Description automatically generated">
            <a:extLst>
              <a:ext uri="{FF2B5EF4-FFF2-40B4-BE49-F238E27FC236}">
                <a16:creationId xmlns:a16="http://schemas.microsoft.com/office/drawing/2014/main" id="{417E438C-946A-175D-646B-35C4C3603FA3}"/>
              </a:ext>
            </a:extLst>
          </p:cNvPr>
          <p:cNvPicPr>
            <a:picLocks noChangeAspect="1"/>
          </p:cNvPicPr>
          <p:nvPr/>
        </p:nvPicPr>
        <p:blipFill>
          <a:blip r:embed="rId7"/>
          <a:stretch>
            <a:fillRect/>
          </a:stretch>
        </p:blipFill>
        <p:spPr>
          <a:xfrm>
            <a:off x="-2964" y="1603908"/>
            <a:ext cx="6594809" cy="3431198"/>
          </a:xfrm>
          <a:prstGeom prst="rect">
            <a:avLst/>
          </a:prstGeom>
        </p:spPr>
      </p:pic>
    </p:spTree>
    <p:extLst>
      <p:ext uri="{BB962C8B-B14F-4D97-AF65-F5344CB8AC3E}">
        <p14:creationId xmlns:p14="http://schemas.microsoft.com/office/powerpoint/2010/main" val="242607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Slide Background Fill">
            <a:extLst>
              <a:ext uri="{FF2B5EF4-FFF2-40B4-BE49-F238E27FC236}">
                <a16:creationId xmlns:a16="http://schemas.microsoft.com/office/drawing/2014/main" id="{C3420C89-0B09-4632-A4AF-3971D08BF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olor Cover">
            <a:extLst>
              <a:ext uri="{FF2B5EF4-FFF2-40B4-BE49-F238E27FC236}">
                <a16:creationId xmlns:a16="http://schemas.microsoft.com/office/drawing/2014/main" id="{4E5CBA61-BF74-40B4-A3A8-366BBA626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3300ACA1-4C65-4F60-B139-EA3F53C9CC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518"/>
            <a:ext cx="12188952" cy="3068841"/>
            <a:chOff x="651279" y="598259"/>
            <a:chExt cx="10889442" cy="4993845"/>
          </a:xfrm>
        </p:grpSpPr>
        <p:sp>
          <p:nvSpPr>
            <p:cNvPr id="36" name="Color">
              <a:extLst>
                <a:ext uri="{FF2B5EF4-FFF2-40B4-BE49-F238E27FC236}">
                  <a16:creationId xmlns:a16="http://schemas.microsoft.com/office/drawing/2014/main" id="{B79F55E3-994C-4E20-85AB-669EB4A11F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49760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olor">
              <a:extLst>
                <a:ext uri="{FF2B5EF4-FFF2-40B4-BE49-F238E27FC236}">
                  <a16:creationId xmlns:a16="http://schemas.microsoft.com/office/drawing/2014/main" id="{18ED73C6-80DF-4327-90E0-7F3F428C7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4993845"/>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descr="A black background with blue and grey text&#10;&#10;Description automatically generated">
            <a:extLst>
              <a:ext uri="{FF2B5EF4-FFF2-40B4-BE49-F238E27FC236}">
                <a16:creationId xmlns:a16="http://schemas.microsoft.com/office/drawing/2014/main" id="{B4F8C311-ED13-556B-FD4D-453F7FCD8BDB}"/>
              </a:ext>
            </a:extLst>
          </p:cNvPr>
          <p:cNvPicPr>
            <a:picLocks noChangeAspect="1"/>
          </p:cNvPicPr>
          <p:nvPr/>
        </p:nvPicPr>
        <p:blipFill>
          <a:blip r:embed="rId2">
            <a:extLst>
              <a:ext uri="{28A0092B-C50C-407E-A947-70E740481C1C}">
                <a14:useLocalDpi xmlns:a14="http://schemas.microsoft.com/office/drawing/2010/main" val="0"/>
              </a:ext>
            </a:extLst>
          </a:blip>
          <a:srcRect r="5441" b="-4"/>
          <a:stretch/>
        </p:blipFill>
        <p:spPr>
          <a:xfrm>
            <a:off x="9511759" y="5785288"/>
            <a:ext cx="2674461" cy="1344071"/>
          </a:xfrm>
          <a:prstGeom prst="rect">
            <a:avLst/>
          </a:prstGeom>
        </p:spPr>
      </p:pic>
      <p:pic>
        <p:nvPicPr>
          <p:cNvPr id="26" name="Picture 25" descr="People at the meeting desk">
            <a:extLst>
              <a:ext uri="{FF2B5EF4-FFF2-40B4-BE49-F238E27FC236}">
                <a16:creationId xmlns:a16="http://schemas.microsoft.com/office/drawing/2014/main" id="{41BED5A0-F45B-F23E-F71B-FABA1484F890}"/>
              </a:ext>
            </a:extLst>
          </p:cNvPr>
          <p:cNvPicPr>
            <a:picLocks noChangeAspect="1"/>
          </p:cNvPicPr>
          <p:nvPr/>
        </p:nvPicPr>
        <p:blipFill>
          <a:blip r:embed="rId3"/>
          <a:srcRect t="8317" r="4" b="2849"/>
          <a:stretch/>
        </p:blipFill>
        <p:spPr>
          <a:xfrm>
            <a:off x="7266160" y="3069579"/>
            <a:ext cx="4927566" cy="2714572"/>
          </a:xfrm>
          <a:prstGeom prst="rect">
            <a:avLst/>
          </a:prstGeom>
        </p:spPr>
      </p:pic>
      <p:grpSp>
        <p:nvGrpSpPr>
          <p:cNvPr id="39" name="Group 38">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40" name="Freeform: Shape 39">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1" name="Freeform: Shape 40">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2" name="Freeform: Shape 41">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3" name="Freeform: Shape 42">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4" name="Freeform: Shape 43">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5" name="Freeform: Shape 44">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6" name="Freeform: Shape 45">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18A7AEA4-E112-33D6-F22B-BBEF34B47C7C}"/>
              </a:ext>
            </a:extLst>
          </p:cNvPr>
          <p:cNvSpPr>
            <a:spLocks noGrp="1"/>
          </p:cNvSpPr>
          <p:nvPr>
            <p:ph type="title"/>
          </p:nvPr>
        </p:nvSpPr>
        <p:spPr>
          <a:xfrm>
            <a:off x="397161" y="413652"/>
            <a:ext cx="5692953" cy="2594302"/>
          </a:xfrm>
        </p:spPr>
        <p:txBody>
          <a:bodyPr anchor="b">
            <a:normAutofit/>
          </a:bodyPr>
          <a:lstStyle/>
          <a:p>
            <a:r>
              <a:rPr lang="en-US" sz="4800" b="1">
                <a:solidFill>
                  <a:schemeClr val="bg1"/>
                </a:solidFill>
              </a:rPr>
              <a:t>Public Health Innovation Design Workshops</a:t>
            </a:r>
          </a:p>
        </p:txBody>
      </p:sp>
      <p:sp>
        <p:nvSpPr>
          <p:cNvPr id="3" name="Content Placeholder 2">
            <a:extLst>
              <a:ext uri="{FF2B5EF4-FFF2-40B4-BE49-F238E27FC236}">
                <a16:creationId xmlns:a16="http://schemas.microsoft.com/office/drawing/2014/main" id="{F094AFA4-AF47-3552-41D3-E32529818F2C}"/>
              </a:ext>
            </a:extLst>
          </p:cNvPr>
          <p:cNvSpPr>
            <a:spLocks noGrp="1"/>
          </p:cNvSpPr>
          <p:nvPr>
            <p:ph idx="1"/>
          </p:nvPr>
        </p:nvSpPr>
        <p:spPr>
          <a:xfrm>
            <a:off x="199807" y="3429760"/>
            <a:ext cx="5692953" cy="2651110"/>
          </a:xfrm>
        </p:spPr>
        <p:txBody>
          <a:bodyPr vert="horz" lIns="91440" tIns="45720" rIns="91440" bIns="45720" rtlCol="0" anchor="ctr">
            <a:normAutofit/>
          </a:bodyPr>
          <a:lstStyle/>
          <a:p>
            <a:pPr marL="0" indent="0">
              <a:buNone/>
            </a:pPr>
            <a:endParaRPr lang="en-US" sz="1400" b="1">
              <a:solidFill>
                <a:schemeClr val="tx2">
                  <a:lumMod val="76000"/>
                  <a:lumOff val="24000"/>
                </a:schemeClr>
              </a:solidFill>
              <a:ea typeface="+mn-lt"/>
              <a:cs typeface="+mn-lt"/>
            </a:endParaRPr>
          </a:p>
          <a:p>
            <a:pPr marL="457200" lvl="1" indent="0">
              <a:buNone/>
            </a:pPr>
            <a:r>
              <a:rPr lang="en-US" sz="1400" b="1">
                <a:solidFill>
                  <a:schemeClr val="tx2">
                    <a:lumMod val="76000"/>
                    <a:lumOff val="24000"/>
                  </a:schemeClr>
                </a:solidFill>
              </a:rPr>
              <a:t>Participants will engage in four hands-on workshops designed to guide them from identifying public health problems to developing and pitching innovative solutions.</a:t>
            </a:r>
          </a:p>
          <a:p>
            <a:pPr marL="457200" lvl="1" indent="0">
              <a:buNone/>
            </a:pPr>
            <a:endParaRPr lang="en-US" sz="1400" b="1">
              <a:solidFill>
                <a:schemeClr val="tx2">
                  <a:lumMod val="76000"/>
                  <a:lumOff val="24000"/>
                </a:schemeClr>
              </a:solidFill>
            </a:endParaRPr>
          </a:p>
          <a:p>
            <a:pPr lvl="1">
              <a:buFont typeface="Courier New" panose="020B0604020202020204" pitchFamily="34" charset="0"/>
              <a:buChar char="o"/>
            </a:pPr>
            <a:r>
              <a:rPr lang="en-US" sz="1400" b="1">
                <a:solidFill>
                  <a:schemeClr val="tx2">
                    <a:lumMod val="76000"/>
                    <a:lumOff val="24000"/>
                  </a:schemeClr>
                </a:solidFill>
              </a:rPr>
              <a:t>Problem Identification: Pinpoint critical public health issues</a:t>
            </a:r>
          </a:p>
          <a:p>
            <a:pPr lvl="1">
              <a:buFont typeface="Courier New" panose="020B0604020202020204" pitchFamily="34" charset="0"/>
              <a:buChar char="o"/>
            </a:pPr>
            <a:r>
              <a:rPr lang="en-US" sz="1400" b="1">
                <a:solidFill>
                  <a:schemeClr val="tx2">
                    <a:lumMod val="76000"/>
                    <a:lumOff val="24000"/>
                  </a:schemeClr>
                </a:solidFill>
              </a:rPr>
              <a:t>Idea Generation: Develop creative and feasible solutions</a:t>
            </a:r>
          </a:p>
          <a:p>
            <a:pPr lvl="1">
              <a:buFont typeface="Courier New" panose="020B0604020202020204" pitchFamily="34" charset="0"/>
              <a:buChar char="o"/>
            </a:pPr>
            <a:r>
              <a:rPr lang="en-US" sz="1400" b="1">
                <a:solidFill>
                  <a:schemeClr val="tx2">
                    <a:lumMod val="76000"/>
                    <a:lumOff val="24000"/>
                  </a:schemeClr>
                </a:solidFill>
              </a:rPr>
              <a:t>Project Design: Turn ideas into actionable projects</a:t>
            </a:r>
          </a:p>
          <a:p>
            <a:pPr lvl="1">
              <a:buFont typeface="Courier New" panose="020B0604020202020204" pitchFamily="34" charset="0"/>
              <a:buChar char="o"/>
            </a:pPr>
            <a:r>
              <a:rPr lang="en-US" sz="1400" b="1">
                <a:solidFill>
                  <a:schemeClr val="tx2">
                    <a:lumMod val="76000"/>
                    <a:lumOff val="24000"/>
                  </a:schemeClr>
                </a:solidFill>
              </a:rPr>
              <a:t>Pitching: Refine your presentation skills and pitch your ideas to an expert panel</a:t>
            </a:r>
          </a:p>
        </p:txBody>
      </p:sp>
    </p:spTree>
    <p:extLst>
      <p:ext uri="{BB962C8B-B14F-4D97-AF65-F5344CB8AC3E}">
        <p14:creationId xmlns:p14="http://schemas.microsoft.com/office/powerpoint/2010/main" val="4017418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275B4-0F73-430E-9A71-65AA937B774A}"/>
              </a:ext>
            </a:extLst>
          </p:cNvPr>
          <p:cNvSpPr>
            <a:spLocks noGrp="1"/>
          </p:cNvSpPr>
          <p:nvPr>
            <p:ph type="title"/>
          </p:nvPr>
        </p:nvSpPr>
        <p:spPr/>
        <p:txBody>
          <a:bodyPr/>
          <a:lstStyle/>
          <a:p>
            <a:r>
              <a:rPr lang="en-US">
                <a:solidFill>
                  <a:srgbClr val="00B0F0"/>
                </a:solidFill>
              </a:rPr>
              <a:t>Design Principles</a:t>
            </a:r>
          </a:p>
        </p:txBody>
      </p:sp>
      <p:sp>
        <p:nvSpPr>
          <p:cNvPr id="4" name="Rectangle 3">
            <a:extLst>
              <a:ext uri="{FF2B5EF4-FFF2-40B4-BE49-F238E27FC236}">
                <a16:creationId xmlns:a16="http://schemas.microsoft.com/office/drawing/2014/main" id="{DD6C921D-A657-DCBB-4C91-E1CF1DA4FABF}"/>
              </a:ext>
            </a:extLst>
          </p:cNvPr>
          <p:cNvSpPr/>
          <p:nvPr/>
        </p:nvSpPr>
        <p:spPr>
          <a:xfrm>
            <a:off x="8871857" y="121920"/>
            <a:ext cx="3198223" cy="170370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5" name="Picture 4" descr="A black background with blue and grey text&#10;&#10;Description automatically generated">
            <a:extLst>
              <a:ext uri="{FF2B5EF4-FFF2-40B4-BE49-F238E27FC236}">
                <a16:creationId xmlns:a16="http://schemas.microsoft.com/office/drawing/2014/main" id="{232D6A53-4C7E-894E-5BE9-3D315B8A63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6095" y="102894"/>
            <a:ext cx="3448050" cy="1632077"/>
          </a:xfrm>
          <a:prstGeom prst="rect">
            <a:avLst/>
          </a:prstGeom>
        </p:spPr>
      </p:pic>
      <p:graphicFrame>
        <p:nvGraphicFramePr>
          <p:cNvPr id="9" name="Content Placeholder 5">
            <a:extLst>
              <a:ext uri="{FF2B5EF4-FFF2-40B4-BE49-F238E27FC236}">
                <a16:creationId xmlns:a16="http://schemas.microsoft.com/office/drawing/2014/main" id="{FAB02ABD-6BB3-38D2-330A-75E4589AD2FE}"/>
              </a:ext>
            </a:extLst>
          </p:cNvPr>
          <p:cNvGraphicFramePr>
            <a:graphicFrameLocks noGrp="1"/>
          </p:cNvGraphicFramePr>
          <p:nvPr>
            <p:ph idx="1"/>
            <p:extLst>
              <p:ext uri="{D42A27DB-BD31-4B8C-83A1-F6EECF244321}">
                <p14:modId xmlns:p14="http://schemas.microsoft.com/office/powerpoint/2010/main" val="178476889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 name="Picture 9" descr="A stuffed animal in a blue circle&#10;&#10;Description automatically generated">
            <a:extLst>
              <a:ext uri="{FF2B5EF4-FFF2-40B4-BE49-F238E27FC236}">
                <a16:creationId xmlns:a16="http://schemas.microsoft.com/office/drawing/2014/main" id="{14826E5B-0E8F-BAAC-AB39-9EC94303D6E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854440" y="4797425"/>
            <a:ext cx="1905000" cy="1695450"/>
          </a:xfrm>
          <a:prstGeom prst="rect">
            <a:avLst/>
          </a:prstGeom>
        </p:spPr>
      </p:pic>
    </p:spTree>
    <p:extLst>
      <p:ext uri="{BB962C8B-B14F-4D97-AF65-F5344CB8AC3E}">
        <p14:creationId xmlns:p14="http://schemas.microsoft.com/office/powerpoint/2010/main" val="36594165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17</Slides>
  <Notes>11</Notes>
  <HiddenSlides>0</HiddenSlide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1_Office Theme</vt:lpstr>
      <vt:lpstr>RE-AIM Public Health IDEAS Hackathon Information Session</vt:lpstr>
      <vt:lpstr>The University of Memphis 2024-2025 RE-AIM Public Health IDEAS Hackathon </vt:lpstr>
      <vt:lpstr>What is the RE-AIM Public Heath IDEAS Hackathon?</vt:lpstr>
      <vt:lpstr>What Is A Hackathon?</vt:lpstr>
      <vt:lpstr>Why Should You Join?</vt:lpstr>
      <vt:lpstr>What Will You Learn?</vt:lpstr>
      <vt:lpstr>What next?</vt:lpstr>
      <vt:lpstr>Public Health Innovation Design Workshops</vt:lpstr>
      <vt:lpstr>Design Principles</vt:lpstr>
      <vt:lpstr>Public Health Innovation Design Process</vt:lpstr>
      <vt:lpstr>Identifying Public Health Problems</vt:lpstr>
      <vt:lpstr>Research and Analysis </vt:lpstr>
      <vt:lpstr>Ideation</vt:lpstr>
      <vt:lpstr>What is Prototyping?</vt:lpstr>
      <vt:lpstr>Prototyping for Services, Products, and Experiences</vt:lpstr>
      <vt:lpstr>From Prototype to Implementation</vt:lpstr>
      <vt:lpstr>Give Your Final Pitch For Judging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30</cp:revision>
  <dcterms:created xsi:type="dcterms:W3CDTF">2013-07-15T20:26:40Z</dcterms:created>
  <dcterms:modified xsi:type="dcterms:W3CDTF">2024-10-29T20:30:08Z</dcterms:modified>
</cp:coreProperties>
</file>